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1.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15" r:id="rId1"/>
  </p:sldMasterIdLst>
  <p:notesMasterIdLst>
    <p:notesMasterId r:id="rId137"/>
  </p:notesMasterIdLst>
  <p:sldIdLst>
    <p:sldId id="256" r:id="rId2"/>
    <p:sldId id="257" r:id="rId3"/>
    <p:sldId id="258" r:id="rId4"/>
    <p:sldId id="260" r:id="rId5"/>
    <p:sldId id="261" r:id="rId6"/>
    <p:sldId id="262" r:id="rId7"/>
    <p:sldId id="263" r:id="rId8"/>
    <p:sldId id="264" r:id="rId9"/>
    <p:sldId id="268" r:id="rId10"/>
    <p:sldId id="272" r:id="rId11"/>
    <p:sldId id="372" r:id="rId12"/>
    <p:sldId id="265" r:id="rId13"/>
    <p:sldId id="267" r:id="rId14"/>
    <p:sldId id="266" r:id="rId15"/>
    <p:sldId id="259" r:id="rId16"/>
    <p:sldId id="269" r:id="rId17"/>
    <p:sldId id="270" r:id="rId18"/>
    <p:sldId id="383" r:id="rId19"/>
    <p:sldId id="271" r:id="rId20"/>
    <p:sldId id="273" r:id="rId21"/>
    <p:sldId id="274" r:id="rId22"/>
    <p:sldId id="384" r:id="rId23"/>
    <p:sldId id="385" r:id="rId24"/>
    <p:sldId id="275" r:id="rId25"/>
    <p:sldId id="276" r:id="rId26"/>
    <p:sldId id="277" r:id="rId27"/>
    <p:sldId id="278" r:id="rId28"/>
    <p:sldId id="279" r:id="rId29"/>
    <p:sldId id="280" r:id="rId30"/>
    <p:sldId id="281" r:id="rId31"/>
    <p:sldId id="387" r:id="rId32"/>
    <p:sldId id="282" r:id="rId33"/>
    <p:sldId id="283" r:id="rId34"/>
    <p:sldId id="284" r:id="rId35"/>
    <p:sldId id="292" r:id="rId36"/>
    <p:sldId id="285" r:id="rId37"/>
    <p:sldId id="286" r:id="rId38"/>
    <p:sldId id="287" r:id="rId39"/>
    <p:sldId id="288" r:id="rId40"/>
    <p:sldId id="289" r:id="rId41"/>
    <p:sldId id="290" r:id="rId42"/>
    <p:sldId id="296" r:id="rId43"/>
    <p:sldId id="298" r:id="rId44"/>
    <p:sldId id="299" r:id="rId45"/>
    <p:sldId id="297" r:id="rId46"/>
    <p:sldId id="318" r:id="rId47"/>
    <p:sldId id="293" r:id="rId48"/>
    <p:sldId id="300" r:id="rId49"/>
    <p:sldId id="294" r:id="rId50"/>
    <p:sldId id="291" r:id="rId51"/>
    <p:sldId id="301" r:id="rId52"/>
    <p:sldId id="295" r:id="rId53"/>
    <p:sldId id="356" r:id="rId54"/>
    <p:sldId id="373" r:id="rId55"/>
    <p:sldId id="374" r:id="rId56"/>
    <p:sldId id="375" r:id="rId57"/>
    <p:sldId id="376" r:id="rId58"/>
    <p:sldId id="377" r:id="rId59"/>
    <p:sldId id="302" r:id="rId60"/>
    <p:sldId id="319" r:id="rId61"/>
    <p:sldId id="303" r:id="rId62"/>
    <p:sldId id="313" r:id="rId63"/>
    <p:sldId id="315" r:id="rId64"/>
    <p:sldId id="323" r:id="rId65"/>
    <p:sldId id="324" r:id="rId66"/>
    <p:sldId id="325" r:id="rId67"/>
    <p:sldId id="379" r:id="rId68"/>
    <p:sldId id="378" r:id="rId69"/>
    <p:sldId id="326" r:id="rId70"/>
    <p:sldId id="328" r:id="rId71"/>
    <p:sldId id="380" r:id="rId72"/>
    <p:sldId id="320" r:id="rId73"/>
    <p:sldId id="321" r:id="rId74"/>
    <p:sldId id="381" r:id="rId75"/>
    <p:sldId id="355" r:id="rId76"/>
    <p:sldId id="314" r:id="rId77"/>
    <p:sldId id="357" r:id="rId78"/>
    <p:sldId id="312" r:id="rId79"/>
    <p:sldId id="382" r:id="rId80"/>
    <p:sldId id="307" r:id="rId81"/>
    <p:sldId id="308" r:id="rId82"/>
    <p:sldId id="322" r:id="rId83"/>
    <p:sldId id="329" r:id="rId84"/>
    <p:sldId id="330" r:id="rId85"/>
    <p:sldId id="331" r:id="rId86"/>
    <p:sldId id="332" r:id="rId87"/>
    <p:sldId id="359" r:id="rId88"/>
    <p:sldId id="361" r:id="rId89"/>
    <p:sldId id="360" r:id="rId90"/>
    <p:sldId id="362" r:id="rId91"/>
    <p:sldId id="335" r:id="rId92"/>
    <p:sldId id="347" r:id="rId93"/>
    <p:sldId id="348" r:id="rId94"/>
    <p:sldId id="349" r:id="rId95"/>
    <p:sldId id="351" r:id="rId96"/>
    <p:sldId id="352" r:id="rId97"/>
    <p:sldId id="389" r:id="rId98"/>
    <p:sldId id="390" r:id="rId99"/>
    <p:sldId id="391" r:id="rId100"/>
    <p:sldId id="392" r:id="rId101"/>
    <p:sldId id="393" r:id="rId102"/>
    <p:sldId id="399" r:id="rId103"/>
    <p:sldId id="394" r:id="rId104"/>
    <p:sldId id="395" r:id="rId105"/>
    <p:sldId id="396" r:id="rId106"/>
    <p:sldId id="397" r:id="rId107"/>
    <p:sldId id="398" r:id="rId108"/>
    <p:sldId id="400" r:id="rId109"/>
    <p:sldId id="401" r:id="rId110"/>
    <p:sldId id="402" r:id="rId111"/>
    <p:sldId id="403" r:id="rId112"/>
    <p:sldId id="336" r:id="rId113"/>
    <p:sldId id="337" r:id="rId114"/>
    <p:sldId id="338" r:id="rId115"/>
    <p:sldId id="339" r:id="rId116"/>
    <p:sldId id="340" r:id="rId117"/>
    <p:sldId id="341" r:id="rId118"/>
    <p:sldId id="342" r:id="rId119"/>
    <p:sldId id="343" r:id="rId120"/>
    <p:sldId id="344" r:id="rId121"/>
    <p:sldId id="345" r:id="rId122"/>
    <p:sldId id="333" r:id="rId123"/>
    <p:sldId id="334" r:id="rId124"/>
    <p:sldId id="346" r:id="rId125"/>
    <p:sldId id="353" r:id="rId126"/>
    <p:sldId id="354" r:id="rId127"/>
    <p:sldId id="388" r:id="rId128"/>
    <p:sldId id="364" r:id="rId129"/>
    <p:sldId id="367" r:id="rId130"/>
    <p:sldId id="368" r:id="rId131"/>
    <p:sldId id="365" r:id="rId132"/>
    <p:sldId id="366" r:id="rId133"/>
    <p:sldId id="369" r:id="rId134"/>
    <p:sldId id="370" r:id="rId135"/>
    <p:sldId id="371" r:id="rId1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67" d="100"/>
          <a:sy n="67" d="100"/>
        </p:scale>
        <p:origin x="1284"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1:41.007"/>
    </inkml:context>
    <inkml:brush xml:id="br0">
      <inkml:brushProperty name="width" value="0.035" units="cm"/>
      <inkml:brushProperty name="height" value="0.035" units="cm"/>
      <inkml:brushProperty name="color" value="#E71224"/>
    </inkml:brush>
  </inkml:definitions>
  <inkml:trace contextRef="#ctx0" brushRef="#br0">82 0 24575,'0'10'0,"-2"-1"0,1 1 0,-1-1 0,-3 10 0,-5 21 0,3 1 0,-15 47 0,14-59 0,0 0 0,2 1 0,-4 55 0,10 402 0,2-207 0,-2-277 0,0 28 0,5 40 0,-4-61 0,1 0 0,0 0 0,1 0 0,0-1 0,1 1 0,0-1 0,0 0 0,7 10 0,-4-9 0,-2 1 0,1 0 0,-1 0 0,-1 0 0,0 0 0,-1 1 0,0 0 0,2 15 0,-2-15 0,1 0 0,0 0 0,0-1 0,10 17 0,2 8 0,-10-26 0,-1-1 0,1 0 0,0 0 0,1 0 0,0-1 0,0 0 0,1 0 0,0 0 0,11 6 0,-11-8 0,0 1 0,0 0 0,-1 0 0,0 1 0,0 0 0,0 0 0,-1 0 0,-1 1 0,7 11 0,-12-19 0,1 0 0,-1 0 0,1 0 0,-1 0 0,0 0 0,1 0 0,-1 0 0,0 0 0,0 0 0,0 0 0,0 0 0,0 0 0,0 0 0,0 0 0,0 0 0,0 0 0,0 0 0,0 0 0,-1 1 0,1-2 0,-1 0 0,1 1 0,-1-1 0,1 0 0,-1 0 0,1 1 0,-1-1 0,1 0 0,-1 0 0,1 0 0,-1 0 0,1 0 0,-1 0 0,1 1 0,-1-1 0,1 0 0,-1 0 0,1-1 0,-1 1 0,1 0 0,-1 0 0,1 0 0,-1 0 0,0-1 0,-4 0 0,0-2 0,0 1 0,1 0 0,-1-1 0,-5-4 0,2 0 0,1 0 0,0 0 0,0-1 0,0 0 0,1 0 0,0 0 0,1-1 0,-6-11 0,-28-79 0,30 74 0,-47-164 0,39 125 0,4 4 0,-7-67 0,11 59 0,1-12 0,6-153 0,4 116 0,-2-375 0,0 1304 0,0-804 0,1-1 0,0 0 0,0 1 0,0-1 0,1 0 0,0 0 0,6 12 0,28 45 0,-26-49 0,-1 0 0,-1 1 0,10 25 0,12 80 0,-18-67 0,-9-42 0,1 0 0,1 0 0,0-1 0,1 1 0,0-1 0,0-1 0,2 1 0,15 18 0,-18-23 0,3 6-146,-2 1 0,1-1-1,-1 1 1,-1 1 0,0-1 0,4 26-1,-7-34-194,2 13-6485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04.754"/>
    </inkml:context>
    <inkml:brush xml:id="br0">
      <inkml:brushProperty name="width" value="0.035" units="cm"/>
      <inkml:brushProperty name="height" value="0.035" units="cm"/>
      <inkml:brushProperty name="color" value="#E71224"/>
    </inkml:brush>
  </inkml:definitions>
  <inkml:trace contextRef="#ctx0" brushRef="#br0">0 1 24575,'0'849'0,"0"-841"-136,1 0-1,-1 0 1,1 0-1,1 0 1,0-1-1,0 1 1,0 0-1,1-1 0,5 11 1,3 0-6690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46.420"/>
    </inkml:context>
    <inkml:brush xml:id="br0">
      <inkml:brushProperty name="width" value="0.2" units="cm"/>
      <inkml:brushProperty name="height" value="0.2" units="cm"/>
    </inkml:brush>
  </inkml:definitions>
  <inkml:trace contextRef="#ctx0" brushRef="#br0">0 0 24575,'6'7'0,"9"1"0,2 7 0,-2 6 0,-4 7 0,-3 5 0,-4 3 0,-1 2 0,4-12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49.456"/>
    </inkml:context>
    <inkml:brush xml:id="br0">
      <inkml:brushProperty name="width" value="0.2" units="cm"/>
      <inkml:brushProperty name="height" value="0.2" units="cm"/>
    </inkml:brush>
  </inkml:definitions>
  <inkml:trace contextRef="#ctx0" brushRef="#br0">428 3 24575,'-110'-2'0,"-122"5"0,228-3 0,1 1 0,-1-1 0,0 1 0,0 0 0,1 1 0,-1-1 0,0 1 0,1-1 0,0 1 0,-1 0 0,1 0 0,0 1 0,0-1 0,0 1 0,0-1 0,0 1 0,1 0 0,-1 0 0,1 0 0,0 0 0,0 1 0,0-1 0,0 0 0,1 1 0,-1 0 0,1-1 0,0 1 0,0 0 0,0 0 0,0 5 0,-2 13 0,2 1 0,0-1 0,1 1 0,5 26 0,-2-7 0,-3 103 0,4 54 0,-4-197 0,0 1 0,0-1 0,0 1 0,1-1 0,-1 0 0,0 1 0,1-1 0,0 0 0,0 1 0,0-1 0,0 0 0,0 0 0,0 1 0,0-1 0,1 0 0,-1 0 0,1-1 0,2 4 0,-2-5 0,0 1 0,0-1 0,0 1 0,0-1 0,0 0 0,0 0 0,0 0 0,0 0 0,1 0 0,-1 0 0,0-1 0,0 1 0,0-1 0,0 1 0,0-1 0,0 0 0,0 0 0,0 0 0,-1 0 0,1 0 0,2-1 0,67-40 0,-29 16 0,69-31 0,-100 52 0,1 1 0,-1 0 0,1 1 0,0 0 0,-1 0 0,1 2 0,1-1 0,-1 1 0,0 1 0,0 0 0,17 3 0,-22-2 0,-1 1 0,0 0 0,0 0 0,0 0 0,0 1 0,0-1 0,0 1 0,-1 1 0,1-1 0,-1 1 0,0 0 0,0 0 0,0 1 0,-1-1 0,1 1 0,-1 0 0,0 0 0,-1 1 0,1-1 0,-1 1 0,0 0 0,-1 0 0,1 0 0,-1 0 0,0 0 0,-1 0 0,1 0 0,-1 1 0,-1-1 0,1 1 0,-1 6 0,0 6 0,-1 1 0,-1 0 0,-1 0 0,0-1 0,-1 0 0,-2 0 0,0 0 0,-16 35 0,5-17 0,11-22 0,0-1 0,-1-1 0,0 0 0,-2 0 0,1 0 0,-13 13 0,-170 179 0,186-200-124,0-1 0,0 0 0,0 0 0,-1-1 0,1 1 0,-1-1-1,0-1 1,0 1 0,0-1 0,-10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52.427"/>
    </inkml:context>
    <inkml:brush xml:id="br0">
      <inkml:brushProperty name="width" value="0.2" units="cm"/>
      <inkml:brushProperty name="height" value="0.2" units="cm"/>
    </inkml:brush>
  </inkml:definitions>
  <inkml:trace contextRef="#ctx0" brushRef="#br0">423 0 24575,'-19'3'0,"0"0"0,0 1 0,1 1 0,0 0 0,-33 16 0,-7 8 0,47-22 0,1-1 0,-2-1 0,1 0 0,0 0 0,-1-1 0,0 0 0,-14 2 0,19-6 0,1 1 0,-1 0 0,1 0 0,-1 1 0,1 0 0,0 0 0,0 0 0,0 1 0,0 0 0,0 0 0,-8 7 0,11-7 0,-1 1 0,1 0 0,0 0 0,1 0 0,-1 1 0,1-1 0,0 1 0,0-1 0,0 1 0,0 0 0,1 0 0,0-1 0,0 1 0,0 0 0,1 0 0,0 6 0,-1 15 0,2 0 0,0 0 0,2 0 0,1 0 0,1 0 0,9 27 0,-8-26 0,-2 0 0,-1 0 0,0 35 0,1 6 0,-4-65 0,0-1 0,0 1 0,0-1 0,1 1 0,-1-1 0,1 1 0,0-1 0,0 1 0,0-1 0,0 0 0,0 1 0,0-1 0,1 0 0,-1 0 0,1 0 0,-1 0 0,3 2 0,-2-3 0,0 0 0,-1 0 0,1 0 0,0 0 0,0 0 0,0-1 0,0 1 0,0-1 0,0 1 0,0-1 0,0 0 0,0 0 0,0 0 0,0 0 0,0 0 0,0-1 0,3 0 0,8-3 0,0-1 0,0 0 0,0-1 0,-1 0 0,15-11 0,-2 3 0,-12 8 0,0 0 0,1 1 0,0 0 0,0 1 0,0 1 0,0 0 0,1 1 0,-1 1 0,1 0 0,-1 1 0,1 0 0,0 1 0,-1 1 0,1 0 0,-1 1 0,23 8 0,-33-9 0,0 1 0,0 0 0,0 0 0,0 0 0,-1 0 0,1 0 0,-1 1 0,0 0 0,0-1 0,0 1 0,0 0 0,-1 1 0,1-1 0,-1 0 0,0 1 0,-1-1 0,1 1 0,-1 0 0,0-1 0,0 1 0,0 6 0,2 14 0,-2 0 0,-1-1 0,-3 26 0,1-14 0,2 15 0,-4 47 0,3-89 0,0 0 0,-1 0 0,-1 0 0,1 0 0,-1 0 0,-1-1 0,0 1 0,-6 10 0,5-12 0,-6 13 0,-1-2 0,0 0 0,-2 0 0,0-1 0,-1-1 0,0 0 0,-1-1 0,-30 21 0,-8 5 16,44-32-213,0-1 0,-1 0-1,0-1 1,0 0 0,-1 0-1,-22 9 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54.420"/>
    </inkml:context>
    <inkml:brush xml:id="br0">
      <inkml:brushProperty name="width" value="0.2" units="cm"/>
      <inkml:brushProperty name="height" value="0.2" units="cm"/>
    </inkml:brush>
  </inkml:definitions>
  <inkml:trace contextRef="#ctx0" brushRef="#br0">1 1 24575,'1'5'0,"1"1"0,0-1 0,0 0 0,1 1 0,0-1 0,0 0 0,0 0 0,0-1 0,1 1 0,6 6 0,5 7 0,113 185 0,12 17 0,-103-164 67,50 104 0,8 16-1566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56.130"/>
    </inkml:context>
    <inkml:brush xml:id="br0">
      <inkml:brushProperty name="width" value="0.2" units="cm"/>
      <inkml:brushProperty name="height" value="0.2" units="cm"/>
    </inkml:brush>
  </inkml:definitions>
  <inkml:trace contextRef="#ctx0" brushRef="#br0">651 0 24575,'-2'23'0,"-1"0"0,-1-1 0,-1 0 0,-1 0 0,-1 0 0,-18 38 0,-15 51 0,14-1 0,13-47 0,-25 67 0,-46 60 0,71-162 0,-25 42 0,22-44 0,-21 49 0,-45 99 0,17-44 0,44-73 0,17-42 0,-1 0 0,-1-1 0,0 0 0,-12 19 0,0-3-10,1 2 0,-13 34 0,8-18-1325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02.626"/>
    </inkml:context>
    <inkml:brush xml:id="br0">
      <inkml:brushProperty name="width" value="0.2" units="cm"/>
      <inkml:brushProperty name="height" value="0.2" units="cm"/>
      <inkml:brushProperty name="color" value="#E71224"/>
    </inkml:brush>
  </inkml:definitions>
  <inkml:trace contextRef="#ctx0" brushRef="#br0">1 0 24575,'0'1594'-1365,"0"-1562"-5461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04.946"/>
    </inkml:context>
    <inkml:brush xml:id="br0">
      <inkml:brushProperty name="width" value="0.2" units="cm"/>
      <inkml:brushProperty name="height" value="0.2" units="cm"/>
      <inkml:brushProperty name="color" value="#E71224"/>
    </inkml:brush>
  </inkml:definitions>
  <inkml:trace contextRef="#ctx0" brushRef="#br0">350 0 24575,'-12'12'0,"-113"122"0,112-116 0,0-1 0,1 1 0,1 1 0,1 0 0,0 1 0,-8 27 0,-31 76 0,36-96 0,1 0 0,2 1 0,0 0 0,2 0 0,-7 48 0,14-59 0,-6 90 0,7-94 0,0 0 0,1 0 0,1 0 0,0 0 0,7 25 0,-4-28 0,0 0 0,1-1 0,0 1 0,0-1 0,1-1 0,0 1 0,1-1 0,9 8 0,4 3 0,47 31 0,-48-39 0,1 0 0,0-1 0,0-1 0,1-2 0,0 0 0,0-1 0,46 6 0,-27-8 0,1-1 0,0-3 0,63-6 0,-99 5 0,1-1 0,-1 1 0,1-1 0,-1 0 0,0-1 0,0 1 0,0-1 0,-1-1 0,1 1 0,-1-1 0,1 0 0,-1 0 0,0 0 0,-1-1 0,1 0 0,5-7 0,4-8 0,0-2 0,21-44 0,-16 30 0,-12 20 0,1-1 0,-2 0 0,0 0 0,-2 0 0,0-1 0,0 0 0,0-22 0,-3-131 0,-3 98 0,1 59 0,0 0 0,-2 0 0,1 1 0,-2-1 0,0 1 0,0 0 0,-1 0 0,-1 0 0,0 1 0,-1 0 0,0 0 0,-9-11 0,3 6 0,-1 1 0,-1 0 0,0 1 0,-1 0 0,0 2 0,-1 0 0,-23-14 0,30 22 13,-1 1 0,0 0-1,0 0 1,0 1 0,0 1 0,0-1-1,-1 2 1,-22-1 0,-41-8-1493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16.548"/>
    </inkml:context>
    <inkml:brush xml:id="br0">
      <inkml:brushProperty name="width" value="0.2" units="cm"/>
      <inkml:brushProperty name="height" value="0.2" units="cm"/>
      <inkml:brushProperty name="color" value="#E71224"/>
    </inkml:brush>
  </inkml:definitions>
  <inkml:trace contextRef="#ctx0" brushRef="#br0">1 1 24575,'0'762'0,"1"-742"33,1 1-1,1-1 0,9 32 0,5 25-1526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18.705"/>
    </inkml:context>
    <inkml:brush xml:id="br0">
      <inkml:brushProperty name="width" value="0.2" units="cm"/>
      <inkml:brushProperty name="height" value="0.2" units="cm"/>
      <inkml:brushProperty name="color" value="#E71224"/>
    </inkml:brush>
  </inkml:definitions>
  <inkml:trace contextRef="#ctx0" brushRef="#br0">0 0 24575,'23'3'0,"-1"0"0,1 1 0,-1 1 0,0 1 0,0 1 0,-1 1 0,0 1 0,21 12 0,-22-9 0,-1 0 0,-1 0 0,0 2 0,-1 0 0,-1 2 0,0-1 0,-1 2 0,19 25 0,-30-33 0,1-1 0,-1 1 0,0 1 0,-1-1 0,0 0 0,-1 1 0,0 0 0,0-1 0,-1 1 0,0 0 0,-1 0 0,0 0 0,0 0 0,-1 0 0,0-1 0,-1 1 0,-6 17 0,-5 13 0,-1-2 0,-38 71 0,38-82 0,9-19 0,-1-1 0,0 1 0,0-2 0,0 1 0,-1-1 0,-12 10 0,9-8 0,0 1 0,1-1 0,-13 16 0,20-21 0,0-1 0,1 1 0,-1-1 0,1 1 0,0-1 0,-1 1 0,1 0 0,0 0 0,1 0 0,-1-1 0,0 1 0,1 0 0,0 0 0,0 0 0,0 0 0,0 0 0,0 0 0,0 0 0,2 5 0,-1-5 0,1 0 0,0 0 0,0 0 0,0-1 0,0 1 0,0 0 0,0-1 0,1 1 0,-1-1 0,1 0 0,0 0 0,0 0 0,0 0 0,0 0 0,0-1 0,0 1 0,0-1 0,0 0 0,1 0 0,-1 0 0,0 0 0,1-1 0,-1 1 0,7-1 0,2 1 0,0 0 0,0-1 0,1 0 0,-1-1 0,22-5 0,61-27 0,-78 25 0,2 0 0,-1 2 0,1 0 0,0 1 0,36-4 0,217 8 88,-128 3-1541,-111-2-5373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21.980"/>
    </inkml:context>
    <inkml:brush xml:id="br0">
      <inkml:brushProperty name="width" value="0.2" units="cm"/>
      <inkml:brushProperty name="height" value="0.2" units="cm"/>
      <inkml:brushProperty name="color" value="#E71224"/>
    </inkml:brush>
  </inkml:definitions>
  <inkml:trace contextRef="#ctx0" brushRef="#br0">0 1 24575,'0'972'0,"4"-1025"0,2 0 0,3 0 0,26-90 0,-19 82 0,-12 48 0,2 1 0,0-1 0,0 1 0,1 0 0,1 0 0,0 1 0,0 0 0,15-14 0,11-17 0,-25 31 0,0 1 0,1-1 0,0 1 0,1 1 0,0 0 0,0 0 0,18-9 0,-23 14 0,0 1 0,0 0 0,0 0 0,0 1 0,1 0 0,-1 0 0,1 1 0,0-1 0,-1 1 0,1 1 0,0-1 0,-1 1 0,1 0 0,0 1 0,0 0 0,-1 0 0,13 4 0,-16-4 0,1 1 0,-1 1 0,1-1 0,-1 0 0,0 1 0,0-1 0,0 1 0,0 0 0,-1 0 0,1 0 0,-1 1 0,0-1 0,0 1 0,0-1 0,0 1 0,0-1 0,-1 1 0,0 0 0,0 0 0,0 0 0,0 0 0,-1 0 0,1 4 0,1 16 0,-1-1 0,-4 44 0,2-37 0,-5 262 0,6-305 0,1 0 0,1 0 0,0 0 0,0 0 0,1 0 0,1 0 0,0 1 0,1 0 0,0 0 0,1 0 0,0 0 0,1 1 0,11-14 0,-11 16 0,0 0 0,0 1 0,1 0 0,0 0 0,1 1 0,0 0 0,0 1 0,0 0 0,1 0 0,0 1 0,0 0 0,0 1 0,1 0 0,-1 0 0,1 1 0,0 1 0,0 0 0,0 0 0,12 1 0,-11 0 0,0 0 0,1 2 0,-1-1 0,0 1 0,0 1 0,11 3 0,-19-4 0,-1 0 0,1 1 0,-1 0 0,0-1 0,0 1 0,0 0 0,0 0 0,0 1 0,0-1 0,-1 1 0,1-1 0,-1 1 0,0 0 0,0 0 0,0 0 0,0 0 0,0 0 0,0 0 0,-1 1 0,0-1 0,1 1 0,-1-1 0,-1 1 0,2 4 0,2 29 0,-1-1 0,-2 1 0,-6 63 0,0-4 0,5 497-1365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07.228"/>
    </inkml:context>
    <inkml:brush xml:id="br0">
      <inkml:brushProperty name="width" value="0.035" units="cm"/>
      <inkml:brushProperty name="height" value="0.035" units="cm"/>
      <inkml:brushProperty name="color" value="#E71224"/>
    </inkml:brush>
  </inkml:definitions>
  <inkml:trace contextRef="#ctx0" brushRef="#br0">1 110 24575,'76'66'0,"18"18"0,-83-73 0,1 1 0,1-1 0,0-1 0,16 10 0,-21-16 0,0 0 0,0-1 0,0 0 0,0 0 0,0 0 0,1-1 0,0-1 0,-1 1 0,15-1 0,19 1 0,48-6 0,-86 4 0,0-1 0,0 0 0,0 0 0,0 0 0,0-1 0,0 1 0,0-1 0,-1 0 0,1 0 0,0 0 0,-1-1 0,0 1 0,1-1 0,-1 0 0,0 0 0,-1 0 0,1 0 0,0 0 0,-1-1 0,3-5 0,3-6 0,-1-1 0,-1 0 0,8-31 0,-10 31 0,1 0 0,11-25 0,1 11 0,-9 19 0,-2-1 0,7-15 0,-10 21 0,0 0 0,0 0 0,0 0 0,1 0 0,4-5 0,-8 10 0,1 0 0,-1 1 0,1-1 0,0 0 0,-1 1 0,1-1 0,0 1 0,-1-1 0,1 1 0,0-1 0,-1 1 0,1 0 0,0-1 0,0 1 0,0 0 0,-1 0 0,1-1 0,0 1 0,0 0 0,1 0 0,-1 1 0,0-1 0,0 0 0,-1 1 0,1 0 0,0-1 0,0 1 0,0 0 0,-1-1 0,1 1 0,0 0 0,-1 0 0,1 0 0,0-1 0,-1 1 0,1 0 0,-1 0 0,0 0 0,1 0 0,-1 0 0,0 0 0,0 0 0,1 1 0,2 13 0,0 1 0,0-1 0,-2 1 0,0 0 0,-2 20 0,1-18 0,0 0 0,1 0 0,5 29 0,4-8 0,0 0 0,-2 0 0,-1 1 0,2 51 0,-7-60 0,2 1 0,1-1 0,10 34 0,-7-34 0,-2 1 0,-1-1 0,2 34 0,-6-23 0,7 46 0,-7-70-1365,-2-7-5461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36.519"/>
    </inkml:context>
    <inkml:brush xml:id="br0">
      <inkml:brushProperty name="width" value="0.2" units="cm"/>
      <inkml:brushProperty name="height" value="0.2" units="cm"/>
    </inkml:brush>
  </inkml:definitions>
  <inkml:trace contextRef="#ctx0" brushRef="#br0">212 560 24575,'102'-122'0,"-93"110"0,-1 0 0,0 0 0,-1 0 0,-1-1 0,0 0 0,-1 0 0,0-1 0,-1 0 0,5-23 0,13-39 0,8 12 0,-24 53 0,0 1 0,0-2 0,-1 1 0,-1 0 0,0-1 0,0 0 0,-1 0 0,-1 0 0,0 0 0,1-15 0,-3 27 0,0 0 0,0 0 0,0 0 0,0-1 0,0 1 0,0 0 0,0 0 0,-1 0 0,1 0 0,0 0 0,0-1 0,0 1 0,0 0 0,0 0 0,0 0 0,0 0 0,0 0 0,0-1 0,0 1 0,0 0 0,-1 0 0,1 0 0,0 0 0,0 0 0,0 0 0,0 0 0,0 0 0,0-1 0,-1 1 0,1 0 0,0 0 0,0 0 0,0 0 0,0 0 0,-1 0 0,1 0 0,0 0 0,0 0 0,0 0 0,0 0 0,0 0 0,-1 0 0,1 0 0,0 0 0,0 0 0,0 0 0,0 0 0,-1 0 0,1 0 0,0 1 0,0-1 0,0 0 0,0 0 0,0 0 0,0 0 0,-1 0 0,1 0 0,0 0 0,-13 12 0,-10 17 0,4 8 0,2 0 0,-16 52 0,-1 2 0,24-66 0,-7 13 0,2 1 0,1 0 0,3 1 0,-8 46 0,9-43 0,-2 0 0,-1 0 0,-2-2 0,-2 0 0,-30 52 0,-14 36 0,31-82 0,25-42 0,1 0 0,0 0 0,1 1 0,-1-1 0,1 1 0,0 0 0,0 0 0,1 0 0,-1 0 0,1 0 0,1 0 0,-2 13 0,3-17 0,1 1 0,0-1 0,0 1 0,0-1 0,1 0 0,-1 0 0,0 0 0,1 1 0,0-1 0,-1-1 0,1 1 0,0 0 0,0 0 0,0-1 0,0 1 0,0-1 0,1 1 0,-1-1 0,5 2 0,55 21 0,-43-17 0,30 8 0,0-2 0,92 11 0,-57-10 0,-19-5 0,0-3 0,0-3 0,118-10 0,-173 6 0,0-1 0,-1 0 0,0-1 0,0 0 0,0 0 0,0-1 0,0 0 0,0-1 0,-1 0 0,0 0 0,0-1 0,-1 0 0,1 0 0,-1-1 0,0 0 0,-1 0 0,0-1 0,0 1 0,-1-1 0,0-1 0,0 1 0,6-17 0,-1 1 0,-1 0 0,-2-1 0,0 1 0,-1-1 0,-2 0 0,-1-1 0,1-39 0,-3 10 0,0 20 0,-1-1 0,-7-52 0,7 88 0,0-1 0,0 1 0,0-1 0,0 1 0,0-1 0,0 1 0,0-1 0,0 1 0,0 0 0,0-1 0,0 1 0,0-1 0,0 1 0,0-1 0,0 1 0,-1 0 0,1-1 0,0 1 0,0-1 0,0 1 0,-1 0 0,1-1 0,0 1 0,-1 0 0,1-1 0,0 1 0,-1 0 0,1 0 0,0-1 0,-1 1 0,1 0 0,0 0 0,-1 0 0,1-1 0,-1 1 0,1 0 0,-1 0 0,1 0 0,0 0 0,-1 0 0,1 0 0,-1 0 0,0 0 0,-14 18 0,-8 32 0,-23 71 0,-19 64 0,56-154 0,2 0 0,1 1 0,2-1 0,-1 42 0,8 647 0,-3-709-273,-1 0 0,1 1 0,-2-1 0,-2 12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38.020"/>
    </inkml:context>
    <inkml:brush xml:id="br0">
      <inkml:brushProperty name="width" value="0.2" units="cm"/>
      <inkml:brushProperty name="height" value="0.2" units="cm"/>
    </inkml:brush>
  </inkml:definitions>
  <inkml:trace contextRef="#ctx0" brushRef="#br0">117 0 24575,'-1'18'0,"-1"1"0,-1-1 0,-7 27 0,-4 26 0,-6 61 0,8-62 0,-4 100 0,13-111 0,-13 63 0,7-64 0,-2 74 0,12-58-1365,-1-42-5461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39.385"/>
    </inkml:context>
    <inkml:brush xml:id="br0">
      <inkml:brushProperty name="width" value="0.2" units="cm"/>
      <inkml:brushProperty name="height" value="0.2" units="cm"/>
    </inkml:brush>
  </inkml:definitions>
  <inkml:trace contextRef="#ctx0" brushRef="#br0">1 1 24575,'1'0'0,"1"0"0,-1 1 0,0-1 0,0 1 0,1-1 0,-1 1 0,0 0 0,0-1 0,1 1 0,-1 0 0,0 0 0,0 0 0,0 0 0,0 0 0,0 0 0,0 0 0,-1 0 0,1 0 0,0 0 0,0 0 0,-1 1 0,1-1 0,-1 0 0,1 0 0,-1 1 0,1 2 0,7 40 0,-7-40 0,3 60 0,-4 99 0,1 31 0,16-76 0,-9-77 0,4 64 0,-13-33-52,0-48-166,0-1-1,2 0 0,1 1 0,0-1 0,10 37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40.991"/>
    </inkml:context>
    <inkml:brush xml:id="br0">
      <inkml:brushProperty name="width" value="0.2" units="cm"/>
      <inkml:brushProperty name="height" value="0.2" units="cm"/>
    </inkml:brush>
  </inkml:definitions>
  <inkml:trace contextRef="#ctx0" brushRef="#br0">1 0 24575,'105'5'0,"165"29"0,-168-18 0,186 7 0,-199-22 0,-35 0 0,-1-1 0,1-3 0,71-13 0,-63 5-341,2 3 0,-1 3-1,87 4 1,-118 2-6485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42.946"/>
    </inkml:context>
    <inkml:brush xml:id="br0">
      <inkml:brushProperty name="width" value="0.2" units="cm"/>
      <inkml:brushProperty name="height" value="0.2" units="cm"/>
    </inkml:brush>
  </inkml:definitions>
  <inkml:trace contextRef="#ctx0" brushRef="#br0">1 2 24575,'118'-2'0,"134"5"0,-230-1 0,0 2 0,-1 0 0,1 2 0,-1 0 0,0 1 0,-1 2 0,0 0 0,0 1 0,-1 0 0,34 26 0,-42-29 0,-1 1 0,0 1 0,0 0 0,-1 0 0,-1 0 0,1 1 0,-1 1 0,-1-1 0,0 1 0,-1 1 0,0-1 0,0 1 0,-1 0 0,-1 0 0,0 1 0,-1-1 0,0 1 0,-1 0 0,1 20 0,-4-14 0,-1-1 0,-1 0 0,-1 0 0,0 0 0,-14 31 0,-43 82 0,56-124 0,1 0 0,-2 0 0,1-1 0,-1 1 0,0-1 0,0 0 0,-13 9 0,-22 23 0,41-34 0,11-6 0,13-9 0,82-53 0,40-22 0,18 5 0,273-125 0,-139 107 0,-263 89 0,-31 9-68,0 0 0,-1-1-1,1 1 1,-1-1 0,0 0 0,1 1-1,-1-1 1,0-1 0,0 1 0,0 0-1,-1-1 1,1 0 0,0 1 0,-1-1-1,0 0 1,1 0 0,-1-1-1,-1 1 1,3-5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50.019"/>
    </inkml:context>
    <inkml:brush xml:id="br0">
      <inkml:brushProperty name="width" value="0.2" units="cm"/>
      <inkml:brushProperty name="height" value="0.2" units="cm"/>
    </inkml:brush>
  </inkml:definitions>
  <inkml:trace contextRef="#ctx0" brushRef="#br0">917 1 24575,'-115'-1'0,"0"6"0,-186 31 0,270-29 0,0 1 0,0 1 0,1 2 0,0 1 0,0 1 0,-34 22 0,54-29 0,0 0 0,1 1 0,0 0 0,0 1 0,0 0 0,1 1 0,0-1 0,1 1 0,0 1 0,0 0 0,1 0 0,0 0 0,1 0 0,0 1 0,1 0 0,0 0 0,1 0 0,0 1 0,0-1 0,0 13 0,-1 61 0,12 127 0,-7-205 0,1 0 0,-1 0 0,2-1 0,-1 1 0,1 0 0,0-1 0,0 0 0,1 1 0,0-1 0,0 0 0,1-1 0,-1 1 0,1-1 0,0 0 0,1 0 0,-1-1 0,1 1 0,0-1 0,7 4 0,7 3 0,1 0 0,1-1 0,0-1 0,36 10 0,-33-14 0,1 0 0,-1-2 0,1-1 0,0-1 0,0-1 0,-1-1 0,1-2 0,0 0 0,-1-2 0,0-1 0,0 0 0,0-2 0,-1-1 0,-1-1 0,1-1 0,-1-1 0,22-16 0,-27 14 0,-1-1 0,25-29 0,-26 27 0,37-32 0,-41 38 0,1-1 0,-1 0 0,-1 0 0,-1-1 0,1-1 0,8-15 0,1-7 0,22-49 0,-37 73 0,0 1 0,-1-1 0,0 0 0,-1 0 0,-1 0 0,0 0 0,0-1 0,-1 1 0,-1-1 0,0 1 0,-1-1 0,-2-14 0,3 26 0,0 0 0,0 1 0,0-1 0,0 0 0,0 0 0,0 1 0,0-1 0,-1 0 0,1 0 0,0 1 0,0-1 0,-1 0 0,1 1 0,0-1 0,-1 0 0,1 1 0,-1-1 0,1 1 0,-1-1 0,1 1 0,-1-1 0,0 1 0,1-1 0,-1 1 0,1-1 0,-1 1 0,0 0 0,1-1 0,-2 1 0,-9 18 0,1 37 0,6 9 0,7 112 0,-2-166 7,1 0 0,0 0-1,1 0 1,1 0 0,-1-1-1,1 0 1,1 1-1,0-2 1,0 1 0,0 0-1,1-1 1,1 0 0,-1-1-1,1 1 1,1-1 0,-1 0-1,14 8 1,1 0-255,2 0 1,-1-2-1,2-1 1,0-1-1,36 11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52.612"/>
    </inkml:context>
    <inkml:brush xml:id="br0">
      <inkml:brushProperty name="width" value="0.2" units="cm"/>
      <inkml:brushProperty name="height" value="0.2" units="cm"/>
    </inkml:brush>
  </inkml:definitions>
  <inkml:trace contextRef="#ctx0" brushRef="#br0">1 0 24575,'38'0'0,"96"4"0,-117-2 0,1 1 0,-1 1 0,0 0 0,0 1 0,27 13 0,340 178 0,-364-185 0,-5-4 0,-1 1 0,0 0 0,-1 1 0,0 0 0,0 1 0,-1 1 0,15 16 0,-27-26 0,1 0 0,-1 1 0,0-1 0,1 1 0,-1-1 0,0 1 0,0-1 0,0 0 0,0 1 0,0-1 0,0 1 0,0-1 0,-1 1 0,1-1 0,0 0 0,-1 1 0,1-1 0,-1 0 0,0 1 0,1-1 0,-1 0 0,0 0 0,0 1 0,0-1 0,0 0 0,0 0 0,0 0 0,0 0 0,0 0 0,0 0 0,0-1 0,-2 2 0,-47 28 0,42-26 0,-21 12 0,-7 2 0,2 0 0,0 3 0,1 1 0,1 1 0,-39 38 0,48-40 0,17-17 0,1 1 0,0 0 0,0 0 0,0 0 0,1 1 0,-5 7 0,8-12 0,1-1 0,-1 1 0,1-1 0,0 1 0,-1-1 0,1 1 0,0-1 0,0 1 0,-1-1 0,1 1 0,0 0 0,0-1 0,0 1 0,0 0 0,0-1 0,0 1 0,0-1 0,0 1 0,0 0 0,0-1 0,0 1 0,0 0 0,1-1 0,-1 1 0,0-1 0,0 1 0,1-1 0,-1 1 0,1 0 0,18 3 0,32-14 0,-44 8 0,21-5 0,1 1 0,0 2 0,0 0 0,0 2 0,31 2 0,-49 1 0,0 0 0,0 0 0,0 1 0,-1 1 0,1-1 0,-1 2 0,1-1 0,-1 2 0,0-1 0,-1 1 0,1 1 0,-1 0 0,0 0 0,0 1 0,-1 0 0,12 12 0,-12-10 0,1 0 0,1-1 0,-1 0 0,19 11 0,8 7 0,-32-24 0,-2 0 0,1 0 0,0 1 0,0-1 0,-1 1 0,0 0 0,1 0 0,-1 0 0,0 0 0,0 0 0,-1 0 0,1 1 0,-1-1 0,1 0 0,-1 1 0,0-1 0,-1 1 0,1-1 0,0 1 0,-1 0 0,0-1 0,0 1 0,0 0 0,-1 4 0,-1-2 0,1 0 0,-2 0 0,1-1 0,-1 1 0,0-1 0,0 1 0,0-1 0,-1 0 0,1 0 0,-1-1 0,0 1 0,-1-1 0,-6 6 0,-4 3 0,1 2 0,-22 28 0,30-33 0,-1-1 0,-1 1 0,0-2 0,0 1 0,-1-1 0,0 0 0,0-1 0,0 0 0,-1 0 0,-21 9 0,19-10 0,0 0 0,1 1 0,0 0 0,-13 11 0,-25 16 0,-36 16-1365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54.761"/>
    </inkml:context>
    <inkml:brush xml:id="br0">
      <inkml:brushProperty name="width" value="0.2" units="cm"/>
      <inkml:brushProperty name="height" value="0.2" units="cm"/>
    </inkml:brush>
  </inkml:definitions>
  <inkml:trace contextRef="#ctx0" brushRef="#br0">1464 1 24575,'-1'7'0,"0"0"0,-1 0 0,0 0 0,0 0 0,-1-1 0,0 1 0,0-1 0,-1 1 0,1-1 0,-10 10 0,-1 7 0,-413 855 0,296-581 0,58-133 0,-162 328 0,150-324 0,-5 11 0,45-92 0,-36 102 0,-11 23 0,72-165 0,2 0 0,-14 58 0,-7 22 0,26-87-17,11-30-176,-1 0 1,0 0-1,-1 0 1,0 0-1,-1-1 1,-5 10-1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5:58.390"/>
    </inkml:context>
    <inkml:brush xml:id="br0">
      <inkml:brushProperty name="width" value="0.2" units="cm"/>
      <inkml:brushProperty name="height" value="0.2" units="cm"/>
    </inkml:brush>
  </inkml:definitions>
  <inkml:trace contextRef="#ctx0" brushRef="#br0">81 0 24575,'-2'25'0,"0"1"0,-3-1 0,0 0 0,-1-1 0,-12 32 0,8-29 0,2 1 0,1 0 0,-6 51 0,9-6 0,9 120 0,-3-179 0,1 0 0,0 0 0,1 0 0,0 0 0,1-1 0,1 1 0,0-1 0,0 0 0,2-1 0,0 0 0,0 0 0,1-1 0,0 0 0,1 0 0,19 16 0,3-2 0,1-2 0,1-1 0,1-2 0,51 23 0,-19-9 0,-42-20 0,1-1 0,47 16 0,-63-26 0,0-1 0,0 0 0,0 0 0,1-1 0,-1-1 0,0 0 0,1 0 0,-1-1 0,0 0 0,1-1 0,14-4 0,-15 4 0,0-1 0,0 0 0,0 0 0,0-1 0,0-1 0,-1 0 0,0 0 0,0-1 0,0 0 0,-1 0 0,1-1 0,-2 0 0,1-1 0,-1 0 0,0 0 0,-1 0 0,0-1 0,0 0 0,6-13 0,21-49 0,-24 47 0,2 0 0,0 1 0,2 0 0,0 1 0,32-38 0,-42 57 0,1-1 0,-1 0 0,1 0 0,-1 0 0,-1-1 0,1 1 0,-1-1 0,1 0 0,-1 1 0,-1-1 0,1 0 0,-1 0 0,0 0 0,0 0 0,1-10 0,-3 12 0,1 0 0,-1 1 0,0-1 0,1 0 0,-1 1 0,-1-1 0,1 1 0,0-1 0,0 1 0,-1 0 0,0-1 0,1 1 0,-1 0 0,0 0 0,0 0 0,0 0 0,0 1 0,-1-1 0,1 0 0,0 1 0,-1 0 0,1-1 0,-1 1 0,1 0 0,-1 0 0,0 0 0,1 1 0,-1-1 0,0 1 0,-4-1 0,-12-1 0,0 1 0,0 0 0,-25 3 0,30-1 0,-1 0 0,1-1 0,-1 0 0,0-1 0,1-1 0,-22-5 0,34 7 0,0-1 0,0 1 0,0-1 0,0 1 0,0-1 0,1 0 0,-1 0 0,0 1 0,0-1 0,1-1 0,-1 1 0,0 0 0,1 0 0,0 0 0,-1-1 0,1 1 0,0-1 0,-1 1 0,1-1 0,0 0 0,0 1 0,0-1 0,0 0 0,1 0 0,-1 0 0,0 1 0,1-1 0,-1 0 0,1 0 0,0 0 0,0 0 0,0 0 0,0 0 0,0 0 0,0 0 0,0 0 0,0 0 0,1 0 0,-1 0 0,1 0 0,0 1 0,-1-1 0,3-3 0,0 0 0,0 0 0,1 0 0,-1 0 0,1 0 0,0 1 0,1 0 0,-1 0 0,1 0 0,-1 0 0,1 1 0,0 0 0,1 0 0,9-4 0,13 0 0,0 2 0,1 0 0,-1 2 0,1 1 0,0 1 0,54 7 0,0-3 0,-46-4 0,0-2 0,55-11 0,-30 3 0,-56 10 0,-1 0 0,1 0 0,0 1 0,0 0 0,-1 0 0,1 0 0,0 1 0,-1 0 0,1 0 0,-1 0 0,7 3 0,-9-2 0,0-1 0,-1 1 0,1 0 0,-1 0 0,1 0 0,-1 0 0,1 1 0,-1-1 0,0 1 0,0-1 0,-1 1 0,1 0 0,0-1 0,-1 1 0,1 0 0,-1 0 0,0 0 0,0 0 0,0 1 0,-1-1 0,1 4 0,3 17 0,-2 0 0,-1 0 0,-1 1 0,-1-1 0,-1 0 0,-1 0 0,-1 0 0,-1 0 0,-2-1 0,0 0 0,-1 0 0,-14 27 0,11-24 20,0 1 0,2 0 0,1 0 0,1 1 0,-4 46 0,5-3-763,4 75 1,2-114-6084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00.612"/>
    </inkml:context>
    <inkml:brush xml:id="br0">
      <inkml:brushProperty name="width" value="0.2" units="cm"/>
      <inkml:brushProperty name="height" value="0.2" units="cm"/>
    </inkml:brush>
  </inkml:definitions>
  <inkml:trace contextRef="#ctx0" brushRef="#br0">894 1 24575,'-29'12'0,"6"-2"0,-148 48 0,156-50 0,-1 1 0,1 0 0,0 1 0,1 0 0,0 1 0,-17 18 0,-44 33 0,-55 36 0,88-65 0,-19 9 0,48-35 0,0 1 0,1 1 0,0 0 0,0 0 0,1 1 0,1 0 0,-16 20 0,-94 115 0,106-122-1365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24.472"/>
    </inkml:context>
    <inkml:brush xml:id="br0">
      <inkml:brushProperty name="width" value="0.035" units="cm"/>
      <inkml:brushProperty name="height" value="0.035" units="cm"/>
      <inkml:brushProperty name="color" value="#E71224"/>
    </inkml:brush>
  </inkml:definitions>
  <inkml:trace contextRef="#ctx0" brushRef="#br0">0 1 24575,'5'0'0,"6"0"0,5 0 0,5 0 0,3 0 0,2 0 0,1 0 0,1 0 0,-1 0 0,1 0 0,-1 0 0,0 0 0,-1 0 0,1 0 0,0 0 0,-1 0 0,0 0 0,-4 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02.770"/>
    </inkml:context>
    <inkml:brush xml:id="br0">
      <inkml:brushProperty name="width" value="0.2" units="cm"/>
      <inkml:brushProperty name="height" value="0.2" units="cm"/>
    </inkml:brush>
  </inkml:definitions>
  <inkml:trace contextRef="#ctx0" brushRef="#br0">1 0 24575,'0'1594'-1365,"0"-1561"-5461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04.472"/>
    </inkml:context>
    <inkml:brush xml:id="br0">
      <inkml:brushProperty name="width" value="0.2" units="cm"/>
      <inkml:brushProperty name="height" value="0.2" units="cm"/>
    </inkml:brush>
  </inkml:definitions>
  <inkml:trace contextRef="#ctx0" brushRef="#br0">0 198 24575,'1'-2'0,"-1"0"0,1 0 0,-1 0 0,1 0 0,0 1 0,0-1 0,0 0 0,0 0 0,0 1 0,0-1 0,0 1 0,0-1 0,1 1 0,-1-1 0,1 1 0,-1 0 0,1-1 0,-1 1 0,4-1 0,39-20 0,-37 18 0,23-8 0,0 2 0,1 0 0,1 2 0,-1 1 0,1 2 0,0 1 0,0 2 0,39 1 0,-35-1 0,-1-1 0,1-2 0,-1-2 0,53-16 0,-28 6 0,-10 8 0,-1 3 0,1 1 0,1 3 0,71 5 0,-31 0 0,-62-2 0,0 3 0,49 11 0,-47-8 0,-1-2 0,40 3 0,42-8-1365,-79 0-5461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06.949"/>
    </inkml:context>
    <inkml:brush xml:id="br0">
      <inkml:brushProperty name="width" value="0.2" units="cm"/>
      <inkml:brushProperty name="height" value="0.2" units="cm"/>
    </inkml:brush>
  </inkml:definitions>
  <inkml:trace contextRef="#ctx0" brushRef="#br0">223 1 24575,'5'0'0,"1"0"0,0 1 0,0 0 0,0 0 0,-1 0 0,1 1 0,0 0 0,-1 0 0,0 0 0,1 0 0,-1 1 0,0 0 0,0 0 0,-1 1 0,1-1 0,-1 1 0,1 0 0,-1 0 0,0 1 0,6 9 0,-4-5 0,-1 0 0,0 1 0,-1 0 0,0 0 0,0 0 0,-1 0 0,0 1 0,-1-1 0,0 1 0,0 15 0,-1-8 0,-1 0 0,-1 0 0,-1 0 0,0 0 0,-2-1 0,0 1 0,-8 23 0,8-31 0,0-1 0,0 1 0,-1-1 0,-1 0 0,1-1 0,-1 1 0,-1-1 0,1 0 0,-1-1 0,-1 0 0,1 0 0,-1 0 0,-1-1 0,-12 8 0,-33 18 0,33-19 0,0-1 0,-26 11 0,14-4 0,26-7 0,7-12 0,1 1 0,-1 0 0,1-1 0,-1 1 0,1 0 0,-1-1 0,1 1 0,-1-1 0,1 1 0,0-1 0,-1 1 0,1-1 0,0 0 0,0 1 0,-1-1 0,1 0 0,0 1 0,0-1 0,0 0 0,-1 0 0,3 0 0,19 5 0,1-2 0,0-1 0,0-1 0,27-1 0,-33-2 0,0 1 0,0 2 0,0-1 0,0 2 0,0 0 0,0 1 0,0 1 0,-1 1 0,28 11 0,-22-5 0,-1 2 0,0 0 0,-1 1 0,0 1 0,-1 1 0,-1 1 0,-1 0 0,0 1 0,-2 1 0,15 22 0,-24-31 0,0 0 0,0 1 0,-1 0 0,-1 0 0,0 0 0,0 0 0,-1 1 0,0-1 0,-1 1 0,-1 0 0,0 0 0,0 0 0,-1 0 0,-1 0 0,0-1 0,0 1 0,-2 0 0,1 0 0,-1-1 0,-1 0 0,0 1 0,-9 16 0,8-19 0,0-1 0,-1 1 0,0-1 0,0 0 0,-1-1 0,0 0 0,0 0 0,-1 0 0,0-1 0,-14 9 0,-7 1 0,-61 24 0,-3 1 0,39-10 0,40-21 0,-1-1 0,-1-1 0,0 0 0,0-1 0,-1 0 0,1-1 0,-1-1 0,-1-1 0,-26 3 0,-30-6-1365,42-1-5461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12.463"/>
    </inkml:context>
    <inkml:brush xml:id="br0">
      <inkml:brushProperty name="width" value="0.2" units="cm"/>
      <inkml:brushProperty name="height" value="0.2" units="cm"/>
    </inkml:brush>
  </inkml:definitions>
  <inkml:trace contextRef="#ctx0" brushRef="#br0">234 1 24575,'-10'12'0,"0"1"0,1 0 0,1 0 0,0 1 0,0 0 0,-4 15 0,-6 9 0,-62 150 0,43-95 0,29-72 0,2 0 0,0 0 0,1 0 0,1 1 0,-1 38 0,7 115 0,2-69 0,-4-73 0,-1-16 0,1 1 0,0-1 0,2 0 0,4 24 0,-5-37 0,0 1 0,1-1 0,-1 0 0,1 0 0,0 0 0,0 0 0,1 0 0,-1 0 0,1 0 0,0-1 0,0 1 0,0-1 0,0 0 0,0 0 0,1 0 0,0 0 0,-1-1 0,1 0 0,0 1 0,0-1 0,7 2 0,13 2 0,0-2 0,0 0 0,0-2 0,0-1 0,0 0 0,0-2 0,27-4 0,21 1 0,52 4 0,71-3 0,-192 2 0,1 1 0,-1 0 0,0-1 0,1 0 0,-1 0 0,0 0 0,1 0 0,-1 0 0,0-1 0,0 1 0,0-1 0,0 0 0,0 0 0,-1 0 0,1 0 0,-1-1 0,1 1 0,-1-1 0,4-5 0,-3 3 0,-1 0 0,0 0 0,0 0 0,0 0 0,-1 0 0,1-1 0,-1 1 0,-1-1 0,1 1 0,-1-1 0,0-7 0,-2-5 0,0 0 0,-1-1 0,-1 1 0,-1 0 0,-1 1 0,-11-25 0,11 30 0,-1 1 0,0-1 0,0 1 0,-2 1 0,1-1 0,-1 1 0,-1 1 0,0 0 0,0 0 0,-1 1 0,0 0 0,0 1 0,-1 0 0,0 1 0,0 1 0,-14-5 0,26 10 0,1 0 0,-1 0 0,0 0 0,0 0 0,0 0 0,0 0 0,0 0 0,0 0 0,0 0 0,0-1 0,0 1 0,0 0 0,1 0 0,-1 0 0,0 0 0,0 0 0,0 0 0,0 0 0,0 0 0,0 0 0,0 0 0,0 0 0,0 0 0,0 0 0,0-1 0,0 1 0,0 0 0,0 0 0,0 0 0,0 0 0,0 0 0,0 0 0,0 0 0,0 0 0,0 0 0,0-1 0,0 1 0,0 0 0,0 0 0,0 0 0,0 0 0,0 0 0,0 0 0,0 0 0,0 0 0,0 0 0,0 0 0,0-1 0,0 1 0,0 0 0,0 0 0,0 0 0,0 0 0,0 0 0,-1 0 0,18-2 0,22 0 0,107 2 0,130 5 0,-269-5 0,0 1 0,-1 0 0,1 0 0,-1 1 0,1 0 0,-1 0 0,0 0 0,1 1 0,-1 0 0,-1 0 0,1 0 0,0 1 0,-1 0 0,1 0 0,-1 0 0,-1 1 0,1 0 0,5 6 0,-5-3 0,0 0 0,-1 1 0,0 0 0,0 0 0,-1 0 0,0 0 0,-1 1 0,0-1 0,0 1 0,-1-1 0,0 18 0,-2 236 130,-2-81-1625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13.956"/>
    </inkml:context>
    <inkml:brush xml:id="br0">
      <inkml:brushProperty name="width" value="0.2" units="cm"/>
      <inkml:brushProperty name="height" value="0.2" units="cm"/>
    </inkml:brush>
  </inkml:definitions>
  <inkml:trace contextRef="#ctx0" brushRef="#br0">1 0 24575,'7'1'0,"1"0"0,0 1 0,-1 0 0,0 0 0,0 1 0,1-1 0,-1 2 0,8 4 0,15 6 0,178 77 0,106 40 0,47 11 0,-300-113-1365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15.630"/>
    </inkml:context>
    <inkml:brush xml:id="br0">
      <inkml:brushProperty name="width" value="0.2" units="cm"/>
      <inkml:brushProperty name="height" value="0.2" units="cm"/>
    </inkml:brush>
  </inkml:definitions>
  <inkml:trace contextRef="#ctx0" brushRef="#br0">1 1 24575,'56'-1'0,"108"5"0,-141-2 0,-1 1 0,1 1 0,-1 2 0,0 0 0,25 10 0,2 3 0,-32-14 0,-1 1 0,0 1 0,24 14 0,-19-7-227,0 0-1,1-2 1,0 0-1,1-2 1,41 14-1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29.174"/>
    </inkml:context>
    <inkml:brush xml:id="br0">
      <inkml:brushProperty name="width" value="0.2" units="cm"/>
      <inkml:brushProperty name="height" value="0.2" units="cm"/>
    </inkml:brush>
  </inkml:definitions>
  <inkml:trace contextRef="#ctx0" brushRef="#br0">237 0 24575,'-1'5'0,"-1"0"0,0 0 0,-1 0 0,1 0 0,-1 0 0,0 0 0,0-1 0,0 1 0,0-1 0,-7 6 0,-13 21 0,-28 60 0,-40 80 0,83-147 0,0 1 0,2 0 0,1 1 0,1-1 0,1 1 0,1 0 0,2 0 0,0 0 0,2 0 0,1 0 0,6 26 0,-2-28 0,1-1 0,1 0 0,2 0 0,0-1 0,1-1 0,1 0 0,1 0 0,24 26 0,2 7 0,-35-48 0,0-1 0,0 1 0,0-1 0,1 0 0,0 0 0,0 0 0,0-1 0,0 0 0,1-1 0,-1 1 0,1-1 0,0 0 0,0-1 0,1 0 0,-1 0 0,0 0 0,1-1 0,-1 0 0,1 0 0,-1-1 0,1 0 0,-1-1 0,1 1 0,-1-1 0,14-4 0,-4 1 0,-1-1 0,0-1 0,0 0 0,0-1 0,0-1 0,-1-1 0,-1 0 0,1 0 0,-2-2 0,17-14 0,48-58 0,-71 74 0,-1 0 0,1 0 0,-2 0 0,1 0 0,-1-1 0,-1 0 0,0 0 0,4-14 0,-8 23 0,1-1 0,-1 0 0,0 0 0,0 0 0,0 0 0,0 0 0,0 1 0,0-1 0,0 0 0,0 0 0,-1 0 0,1 0 0,-1 1 0,1-1 0,-1 0 0,0 0 0,0 1 0,0-1 0,0 0 0,0 1 0,-2-3 0,0 1 0,0 1 0,0 0 0,0 0 0,0 0 0,0 0 0,-1 1 0,1-1 0,0 1 0,-1 0 0,-6-2 0,-9 1 0,1-1 0,-1 2 0,-30 2 0,35-1 0,-50 2 0,0 3 0,-82 17 0,109-16-1365,5-1-5461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31.163"/>
    </inkml:context>
    <inkml:brush xml:id="br0">
      <inkml:brushProperty name="width" value="0.2" units="cm"/>
      <inkml:brushProperty name="height" value="0.2" units="cm"/>
    </inkml:brush>
  </inkml:definitions>
  <inkml:trace contextRef="#ctx0" brushRef="#br0">0 0 24575,'0'7'0,"6"1"0,3 7 0,-1 7 0,-2 6 0,-1 5 0,-2 3 0,-2 2 0,0 1 0,-1 0 0,0-13 0,-1-17 0,1-17 0,6-6 0,3-9 0,5 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34.343"/>
    </inkml:context>
    <inkml:brush xml:id="br0">
      <inkml:brushProperty name="width" value="0.2" units="cm"/>
      <inkml:brushProperty name="height" value="0.2" units="cm"/>
    </inkml:brush>
  </inkml:definitions>
  <inkml:trace contextRef="#ctx0" brushRef="#br0">598 0 24575,'-2'7'0,"0"-1"0,-1 0 0,0 0 0,0 0 0,0 0 0,-1-1 0,0 1 0,0-1 0,0 0 0,-7 6 0,1 1 0,-53 67 0,3 3 0,4 2 0,-56 116 0,43-78 0,-10 24 0,38-69 0,28-54 0,1 0 0,-17 43 0,26-59 0,1 0 0,1 1 0,-1-1 0,1 1 0,0 0 0,1-1 0,0 1 0,0-1 0,0 1 0,1 0 0,0-1 0,1 1 0,4 12 0,-1-6 0,2-1 0,0-1 0,0 1 0,1-1 0,1 0 0,0-1 0,0 0 0,1 0 0,1-1 0,0-1 0,0 0 0,0 0 0,1-1 0,1 0 0,25 11 0,-17-10 0,1-1 0,-1 0 0,1-2 0,1-1 0,-1-1 0,1 0 0,-1-2 0,1-1 0,35-2 0,-46-1 0,0 0 0,0-2 0,0 1 0,0-2 0,0 1 0,-1-2 0,0 1 0,0-2 0,-1 1 0,1-1 0,-1-1 0,-1 0 0,0 0 0,0-1 0,10-13 0,-14 16 0,0 0 0,-1 0 0,0-1 0,0 1 0,-1-1 0,0 0 0,0 0 0,-1 0 0,1-1 0,-2 1 0,3-13 0,-4 15 0,0 0 0,0 0 0,-1-1 0,0 1 0,0 0 0,0 0 0,0 0 0,-1 0 0,0 0 0,0 0 0,0 0 0,0 0 0,-1 1 0,0-1 0,0 1 0,0 0 0,0 0 0,-5-4 0,2 2 0,-1 1 0,0-1 0,-1 2 0,1-1 0,-1 1 0,0 0 0,0 0 0,0 1 0,0 0 0,0 0 0,-1 1 0,0 0 0,1 1 0,-1 0 0,0 0 0,0 1 0,1 0 0,-11 1 0,-4 2 0,1 0 0,0 1 0,0 2 0,1 0 0,-42 19 0,12 4 62,42-22-347,-2-1-1,1 0 1,-1-1-1,-21 8 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36.533"/>
    </inkml:context>
    <inkml:brush xml:id="br0">
      <inkml:brushProperty name="width" value="0.2" units="cm"/>
      <inkml:brushProperty name="height" value="0.2" units="cm"/>
    </inkml:brush>
  </inkml:definitions>
  <inkml:trace contextRef="#ctx0" brushRef="#br0">2 351 24575,'-1'-30'0,"1"-4"0,0-1 0,2 1 0,9-43 0,-10 70 0,0 0 0,1-1 0,0 1 0,1 0 0,0 0 0,0 0 0,0 1 0,1-1 0,0 1 0,0 0 0,0 0 0,1 0 0,0 0 0,0 1 0,1 0 0,-1 0 0,1 0 0,0 1 0,1 0 0,11-6 0,-12 8 0,0 0 0,1 0 0,-1 1 0,1 0 0,0 0 0,-1 1 0,1 0 0,0 0 0,-1 0 0,1 1 0,0 0 0,7 2 0,12 5 0,45 18 0,17 4 0,-50-23 0,61 2 0,-69-8 0,-1 1 0,1 2 0,55 14 0,-82-17 0,0 0 0,0 0 0,0 0 0,0 0 0,0 1 0,0-1 0,0 1 0,-1 0 0,1-1 0,-1 1 0,1 1 0,-1-1 0,0 0 0,0 0 0,0 1 0,0-1 0,0 1 0,-1 0 0,1 0 0,-1-1 0,1 1 0,-1 0 0,0 0 0,0 0 0,-1 1 0,1-1 0,0 0 0,-1 0 0,0 0 0,0 0 0,0 0 0,0 1 0,0-1 0,-1 0 0,0 0 0,1 0 0,-3 6 0,-4 10 0,-1 0 0,0 0 0,-2-1 0,-19 29 0,18-29 0,-30 40 0,29-42 0,0 1 0,1-1 0,1 2 0,-8 19 0,1 5 0,2 1 0,2 0 0,2 1 0,2 1 0,1-1 0,-1 66 0,6-68 0,-13 70 0,8-69 0,-3 64 0,10-33-1365,2-41-5461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25.827"/>
    </inkml:context>
    <inkml:brush xml:id="br0">
      <inkml:brushProperty name="width" value="0.035" units="cm"/>
      <inkml:brushProperty name="height" value="0.035" units="cm"/>
      <inkml:brushProperty name="color" value="#E71224"/>
    </inkml:brush>
  </inkml:definitions>
  <inkml:trace contextRef="#ctx0" brushRef="#br0">0 0 24575,'451'0'-1365,"-429"0"-5461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39.249"/>
    </inkml:context>
    <inkml:brush xml:id="br0">
      <inkml:brushProperty name="width" value="0.2" units="cm"/>
      <inkml:brushProperty name="height" value="0.2" units="cm"/>
    </inkml:brush>
  </inkml:definitions>
  <inkml:trace contextRef="#ctx0" brushRef="#br0">37 533 24575,'125'-132'0,"-57"58"0,86-74 0,-107 108 0,-16 12 0,56-38 0,-78 60 0,0 0 0,1 1 0,0 0 0,-1 1 0,2 0 0,-1 0 0,0 1 0,1 1 0,-1 0 0,1 0 0,13 0 0,-21 2 0,0 0 0,0 0 0,0 1 0,0-1 0,0 0 0,0 1 0,0 0 0,0 0 0,-1-1 0,1 2 0,0-1 0,-1 0 0,1 1 0,-1-1 0,1 1 0,-1 0 0,1-1 0,-1 1 0,0 0 0,0 1 0,2 1 0,-2 1 0,0-1 0,0 0 0,0 0 0,-1 1 0,1-1 0,-1 1 0,0-1 0,0 1 0,-1 0 0,0-1 0,1 1 0,-2 5 0,-1 10 0,-1 0 0,0 1 0,-2-2 0,-13 38 0,-21 56 0,14-40 0,-41 87 0,-42 29 0,-19 40 0,111-197 0,-34 48 0,20-33 0,-29 35 0,42-61 0,1 1 0,1 0 0,1 1 0,-14 32 0,24-44 0,0 0 0,0 0 0,-1 0 0,-1-1 0,0 0 0,-1 0 0,1 0 0,-2-1 0,-13 14 0,21-23 0,-1 1 0,1-1 0,-1 1 0,0-1 0,1 1 0,-1-1 0,0 0 0,0 1 0,1-1 0,-1 0 0,0 1 0,0-1 0,1 0 0,-1 0 0,0 0 0,0 0 0,0 0 0,1 0 0,-1 0 0,0 0 0,0 0 0,0 0 0,1 0 0,-1-1 0,0 1 0,0 0 0,1 0 0,-2-1 0,-11-21 0,4-32 0,11 17 0,2 1 0,1 0 0,1 0 0,23-68 0,-7 29 0,-15 50 0,1 1 0,1 0 0,1 1 0,1 0 0,23-35 0,-31 54 0,0 0 0,0 1 0,0-1 0,1 0 0,-1 1 0,1 0 0,0 0 0,0 0 0,0 1 0,0-1 0,0 1 0,1 0 0,-1 0 0,1 0 0,0 1 0,-1-1 0,1 1 0,0 0 0,0 1 0,0-1 0,-1 1 0,1 0 0,0 0 0,0 1 0,0-1 0,9 3 0,1 2 0,0 0 0,0 1 0,0 1 0,-1 0 0,0 1 0,24 19 0,-10-10 0,1 0 0,1-1 0,47 16 0,-41-18 0,-1 2 0,39 24 0,-38-20 0,1-2 0,1-1 0,1-2 0,44 11 0,-29-9 0,64 29 0,-50-18-1365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40.824"/>
    </inkml:context>
    <inkml:brush xml:id="br0">
      <inkml:brushProperty name="width" value="0.2" units="cm"/>
      <inkml:brushProperty name="height" value="0.2" units="cm"/>
    </inkml:brush>
  </inkml:definitions>
  <inkml:trace contextRef="#ctx0" brushRef="#br0">0 1 24575,'1'5'0,"-1"-1"0,1 1 0,0-1 0,0 1 0,1-1 0,-1 0 0,1 1 0,0-1 0,0 0 0,1 0 0,3 5 0,37 42 0,-33-40 0,372 378 0,-322-331 0,-13-14 0,-19-19 0,42 50 0,-53-56 44,0-2-1,25 21 0,13 12-1538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42.301"/>
    </inkml:context>
    <inkml:brush xml:id="br0">
      <inkml:brushProperty name="width" value="0.2" units="cm"/>
      <inkml:brushProperty name="height" value="0.2" units="cm"/>
    </inkml:brush>
  </inkml:definitions>
  <inkml:trace contextRef="#ctx0" brushRef="#br0">735 0 24575,'-1'6'0,"-1"-1"0,0 1 0,0-1 0,0 1 0,0-1 0,-1 0 0,0 0 0,0 0 0,-1 0 0,1-1 0,-1 1 0,0-1 0,-8 6 0,-2 6 0,-56 65 0,3 3 0,4 3 0,-60 111 0,-33 82 0,106-165 0,35-76 0,-26 49 0,-48 85-1365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46.374"/>
    </inkml:context>
    <inkml:brush xml:id="br0">
      <inkml:brushProperty name="width" value="0.2" units="cm"/>
      <inkml:brushProperty name="height" value="0.2" units="cm"/>
    </inkml:brush>
  </inkml:definitions>
  <inkml:trace contextRef="#ctx0" brushRef="#br0">84 0 24575,'1'86'0,"1"-26"0,-3-1 0,-16 120 0,-5-73 0,5 1 0,-7 210 0,25-284-93,1-17-119,-2-1 0,0 1 0,-1 0 0,-1-1 0,-3 16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48.661"/>
    </inkml:context>
    <inkml:brush xml:id="br0">
      <inkml:brushProperty name="width" value="0.2" units="cm"/>
      <inkml:brushProperty name="height" value="0.2" units="cm"/>
    </inkml:brush>
  </inkml:definitions>
  <inkml:trace contextRef="#ctx0" brushRef="#br0">44 159 24575,'-1'23'0,"-1"-1"0,-2 1 0,-6 24 0,-6 45 0,15-80 0,-8 148 0,9-138 0,1-1 0,1 1 0,1-1 0,0 1 0,9 25 0,-8-39 0,0 0 0,0 0 0,1 0 0,-1 0 0,2-1 0,-1 0 0,1 0 0,0 0 0,1-1 0,-1 0 0,1 0 0,10 6 0,11 6 0,58 27 0,-86-45 0,16 7 0,0-1 0,1-1 0,0-1 0,0 0 0,0-1 0,0-1 0,0-1 0,0 0 0,1-1 0,-1-1 0,0 0 0,24-6 0,-25 4 0,0-1 0,0-1 0,0 0 0,-1-1 0,0-1 0,0 0 0,0-1 0,-1 0 0,0-1 0,-1-1 0,0 0 0,-1-1 0,12-13 0,-12 8 0,-1-1 0,-1-1 0,-1 0 0,0 0 0,-1-1 0,-1 0 0,-1 0 0,4-26 0,-1 13 0,0 1 0,14-30 0,-14 40 0,-1 1 0,0-2 0,-2 1 0,-1-1 0,0 0 0,-2 0 0,0 0 0,-2 0 0,0-1 0,-2 1 0,0 0 0,-8-38 0,7 53 0,0 1 0,-1-1 0,1 1 0,-2-1 0,1 1 0,-1 0 0,1 0 0,-2 0 0,1 1 0,-1-1 0,0 1 0,0 0 0,0 1 0,0-1 0,-1 1 0,0 0 0,0 0 0,0 1 0,-1 0 0,1 0 0,-1 0 0,1 1 0,-1 0 0,0 0 0,-10-1 0,-11 0 0,-1 0 0,1 2 0,-1 1 0,-55 8 0,35 0 59,-73 21 0,76-16-800,-80 12-1,94-22-6084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6:50.414"/>
    </inkml:context>
    <inkml:brush xml:id="br0">
      <inkml:brushProperty name="width" value="0.2" units="cm"/>
      <inkml:brushProperty name="height" value="0.2" units="cm"/>
    </inkml:brush>
  </inkml:definitions>
  <inkml:trace contextRef="#ctx0" brushRef="#br0">1 70 24575,'7'0'0,"8"0"0,8 0 0,13 0 0,7 0 0,3 0 0,0 0 0,-2 0 0,-8-6 0,-4-3 0,-1 1 0,1 2 0,1 1 0,-4-4 0,-2-2 0,2 3 0,2 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05.753"/>
    </inkml:context>
    <inkml:brush xml:id="br0">
      <inkml:brushProperty name="width" value="0.2" units="cm"/>
      <inkml:brushProperty name="height" value="0.2" units="cm"/>
    </inkml:brush>
  </inkml:definitions>
  <inkml:trace contextRef="#ctx0" brushRef="#br0">1 0 24575,'0'7'0,"0"8"0,0 8 0,0 7 0,0 4 0,0 4 0,0 0 0,0 2 0,0 0 0,0-1 0,0 0 0,0-1 0,0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08.760"/>
    </inkml:context>
    <inkml:brush xml:id="br0">
      <inkml:brushProperty name="width" value="0.2" units="cm"/>
      <inkml:brushProperty name="height" value="0.2" units="cm"/>
    </inkml:brush>
  </inkml:definitions>
  <inkml:trace contextRef="#ctx0" brushRef="#br0">0 1 24575,'0'44'0,"5"121"0,-2-143 0,1-1 0,0 1 0,2-1 0,0-1 0,15 34 0,-21-53 0,71 162 0,-63-139 0,-1-1 0,-1 2 0,-1-1 0,-1 1 0,0 25 0,-6-496 0,2 261 0,0 174-273,0 0 0,-1 0 0,0-1 0,-4-11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10.600"/>
    </inkml:context>
    <inkml:brush xml:id="br0">
      <inkml:brushProperty name="width" value="0.2" units="cm"/>
      <inkml:brushProperty name="height" value="0.2" units="cm"/>
    </inkml:brush>
  </inkml:definitions>
  <inkml:trace contextRef="#ctx0" brushRef="#br0">0 0 24575,'3'38'0,"1"-1"0,1 1 0,22 72 0,-16-69 0,-1 0 0,7 74 0,-14-77 0,12 48 0,-8-51 0,6 70 0,-13-31-1365,0-41-5461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17.323"/>
    </inkml:context>
    <inkml:brush xml:id="br0">
      <inkml:brushProperty name="width" value="0.2" units="cm"/>
      <inkml:brushProperty name="height" value="0.2" units="cm"/>
    </inkml:brush>
  </inkml:definitions>
  <inkml:trace contextRef="#ctx0" brushRef="#br0">0 1 24575,'760'0'-1365,"-728"0"-5461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30.724"/>
    </inkml:context>
    <inkml:brush xml:id="br0">
      <inkml:brushProperty name="width" value="0.035" units="cm"/>
      <inkml:brushProperty name="height" value="0.035" units="cm"/>
      <inkml:brushProperty name="color" value="#E71224"/>
    </inkml:brush>
  </inkml:definitions>
  <inkml:trace contextRef="#ctx0" brushRef="#br0">649 0 24575,'-57'1'0,"0"3"0,0 2 0,-71 17 0,88-16 0,0-2 0,-59 1 0,29-3 0,66-3 0,0 0 0,1 1 0,-1-1 0,0 1 0,0 0 0,1 0 0,-1 0 0,0 1 0,1-1 0,-1 1 0,1 0 0,0 0 0,0 0 0,0 0 0,0 1 0,0-1 0,0 1 0,0 0 0,1-1 0,-1 1 0,1 1 0,0-1 0,0 0 0,0 0 0,0 1 0,1-1 0,-1 1 0,1 0 0,-1 5 0,-1 9 0,0 0 0,2 0 0,0 0 0,1 0 0,3 20 0,-1-1 0,-1 201 0,-1-237 0,-1-1 0,1 1 0,0 0 0,0 0 0,0-1 0,0 1 0,0 0 0,0 0 0,0-1 0,0 1 0,0 0 0,0 0 0,1-1 0,-1 1 0,0 0 0,0-1 0,1 1 0,-1 0 0,0-1 0,1 1 0,-1 0 0,1-1 0,-1 1 0,1-1 0,-1 1 0,1-1 0,-1 1 0,2 0 0,-1-1 0,1-1 0,-1 1 0,1 0 0,-1-1 0,1 1 0,-1-1 0,1 0 0,-1 1 0,0-1 0,1 0 0,0-1 0,5-2 0,8-4 0,0 1 0,26-7 0,13-7 0,-37 13 0,1 1 0,-1 1 0,1 1 0,31-6 0,-38 10 0,0-1 0,0 2 0,0 0 0,1 0 0,-1 1 0,0 0 0,0 1 0,0 0 0,11 4 0,-17-4 0,0 0 0,-1 1 0,1-1 0,-1 1 0,0-1 0,0 1 0,0 1 0,0-1 0,0 0 0,-1 1 0,1 0 0,-1 0 0,0 0 0,0 0 0,0 0 0,-1 1 0,0 0 0,0-1 0,0 1 0,0 0 0,-1 0 0,2 7 0,0 10 0,0-1 0,-2 1 0,-1-1 0,-2 23 0,1-10 0,1 61 0,-2 54 0,1-141 0,-1 0 0,1 1 0,-2-1 0,1 0 0,-1 0 0,0-1 0,-1 1 0,0 0 0,0-1 0,-1 0 0,0 0 0,-6 7 0,-9 9 0,-47 39 0,62-57 0,-8 5 0,0-1 0,0 0 0,-1 0 0,-26 11 0,-64 19 0,26-11 0,76-27-49,0 0 1,0 0-1,0 0 0,0-1 0,0 1 1,-1-1-1,1 1 0,0-1 0,-1 0 1,1 1-1,0-1 0,0-1 0,-1 1 1,1 0-1,0 0 0,-1-1 0,1 1 1,0-1-1,0 0 0,0 0 0,0 0 1,-1 0-1,1 0 0,1 0 0,-1-1 0,0 1 1,-3-3-1,-5-6-6777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18.849"/>
    </inkml:context>
    <inkml:brush xml:id="br0">
      <inkml:brushProperty name="width" value="0.2" units="cm"/>
      <inkml:brushProperty name="height" value="0.2" units="cm"/>
    </inkml:brush>
  </inkml:definitions>
  <inkml:trace contextRef="#ctx0" brushRef="#br0">0 39 24575,'122'2'0,"138"-5"0,-143-15 0,-76 10 0,66-3 0,44 10-1365,-119 2-5461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21.779"/>
    </inkml:context>
    <inkml:brush xml:id="br0">
      <inkml:brushProperty name="width" value="0.2" units="cm"/>
      <inkml:brushProperty name="height" value="0.2" units="cm"/>
    </inkml:brush>
  </inkml:definitions>
  <inkml:trace contextRef="#ctx0" brushRef="#br0">257 1 24575,'-2'25'0,"-2"-1"0,0 1 0,-2-1 0,0 0 0,-2 0 0,-1-1 0,-12 25 0,-25 73 0,30-63 0,-3-1 0,-2-1 0,-40 76 0,55-123 0,2-1 0,-1 1 0,1 1 0,1-1 0,-1 0 0,2 1 0,-3 11 0,5-17 0,0 1 0,0-1 0,0 0 0,0 0 0,1 0 0,0 0 0,0 0 0,0 0 0,0-1 0,0 1 0,1 0 0,0 0 0,0-1 0,0 1 0,0-1 0,1 0 0,-1 0 0,1 1 0,-1-1 0,5 2 0,15 13 0,1-2 0,1-1 0,1-1 0,0-1 0,0-1 0,1-1 0,1-1 0,37 8 0,-21-9 0,-1-3 0,1-1 0,0-2 0,0-3 0,0 0 0,43-8 0,-82 7 0,0 1 0,0-1 0,-1 0 0,1 0 0,0-1 0,-1 1 0,1-1 0,-1 0 0,1 0 0,-1 0 0,0 0 0,1 0 0,-1-1 0,0 1 0,-1-1 0,1 0 0,0 0 0,-1 0 0,0 0 0,0-1 0,0 1 0,0-1 0,0 1 0,-1-1 0,1 0 0,-1 1 0,0-1 0,0 0 0,0-7 0,2-12 0,-1 0 0,-2 0 0,0 1 0,-4-27 0,1 8 0,3-8 0,1 31 0,-1-1 0,-5-34 0,5 52 0,0 1 0,0 0 0,0 0 0,0-1 0,0 1 0,0 0 0,0 0 0,0 0 0,0-1 0,0 1 0,0 0 0,-1 0 0,1 0 0,0-1 0,0 1 0,0 0 0,0 0 0,0 0 0,0 0 0,0-1 0,0 1 0,-1 0 0,1 0 0,0 0 0,0 0 0,0 0 0,0-1 0,0 1 0,-1 0 0,1 0 0,0 0 0,0 0 0,0 0 0,-1 0 0,1 0 0,0 0 0,0 0 0,0 0 0,-1 0 0,1 0 0,0 0 0,0 0 0,0 0 0,-1 0 0,1 0 0,0 0 0,-1 0 0,-8 11 0,-9 23 0,16-29 0,-10 25 0,2 1 0,1-1 0,1 2 0,2-1 0,-3 49 0,-2 0 0,0 27-11,4 0 1,9 128-1,1-70-1322,-3-130-5493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23.283"/>
    </inkml:context>
    <inkml:brush xml:id="br0">
      <inkml:brushProperty name="width" value="0.2" units="cm"/>
      <inkml:brushProperty name="height" value="0.2" units="cm"/>
    </inkml:brush>
  </inkml:definitions>
  <inkml:trace contextRef="#ctx0" brushRef="#br0">1 0 24575,'0'7'0,"0"8"0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24.997"/>
    </inkml:context>
    <inkml:brush xml:id="br0">
      <inkml:brushProperty name="width" value="0.2" units="cm"/>
      <inkml:brushProperty name="height" value="0.2" units="cm"/>
    </inkml:brush>
  </inkml:definitions>
  <inkml:trace contextRef="#ctx0" brushRef="#br0">15 0 24575,'0'913'0,"0"-899"-273,-1 0 0,-1 0 0,0 0 0,-8 27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27.057"/>
    </inkml:context>
    <inkml:brush xml:id="br0">
      <inkml:brushProperty name="width" value="0.2" units="cm"/>
      <inkml:brushProperty name="height" value="0.2" units="cm"/>
    </inkml:brush>
  </inkml:definitions>
  <inkml:trace contextRef="#ctx0" brushRef="#br0">614 1 24575,'-157'190'0,"66"-72"0,-193 258 0,272-354 0,0 0 0,2 1 0,0 0 0,2 0 0,0 1 0,2 1 0,1-1 0,0 1 0,2-1 0,1 1 0,1 0 0,1 0 0,1 0 0,2 0 0,0 0 0,12 45 0,-11-61 0,0 0 0,0 0 0,1 0 0,0-1 0,0 0 0,1 0 0,0 0 0,1 0 0,-1-1 0,1 0 0,11 7 0,11 8 0,56 31 0,-54-35 0,2 1 0,0-2 0,2-1 0,43 14 0,-57-24 0,0 0 0,0-1 0,0-1 0,1-1 0,-1-1 0,1-1 0,23-2 0,-36-1 0,0 0 0,1 0 0,-2-1 0,1 0 0,0-1 0,0 0 0,-1 0 0,0-1 0,0 0 0,0 0 0,-1-1 0,0 0 0,0 0 0,0-1 0,-1 0 0,0 0 0,0 0 0,0-1 0,-1 0 0,-1 0 0,6-13 0,1-2 0,-1-2 0,-1 1 0,-1-1 0,-1 0 0,-2-1 0,4-40 0,-8 60 0,0 1 0,-1-1 0,0 0 0,0 1 0,0-1 0,-1 0 0,0 1 0,0-1 0,0 1 0,-1-1 0,0 1 0,0 0 0,0 0 0,-1 0 0,1 0 0,-1 0 0,0 0 0,-1 1 0,1-1 0,-1 1 0,0 0 0,0 0 0,0 0 0,-1 1 0,1-1 0,-1 1 0,0 0 0,0 1 0,0-1 0,0 1 0,0 0 0,0 0 0,-1 1 0,1-1 0,-1 1 0,-6 0 0,-29-4 0,0 3 0,0 1 0,-62 8 0,94-6 1,0 0 0,1 1-1,-1 1 1,0-1 0,1 1-1,-1 1 1,1 0 0,0 0-1,0 0 1,0 1 0,-7 7 0,-5 5-2,0 2 1,-23 28 0,-24 24-1373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29.656"/>
    </inkml:context>
    <inkml:brush xml:id="br0">
      <inkml:brushProperty name="width" value="0.2" units="cm"/>
      <inkml:brushProperty name="height" value="0.2" units="cm"/>
    </inkml:brush>
  </inkml:definitions>
  <inkml:trace contextRef="#ctx0" brushRef="#br0">111 2 24575,'42'0'0,"-12"-1"0,-1 1 0,1 1 0,-1 2 0,52 10 0,-74-11 0,1 1 0,-1 0 0,1 0 0,-1 0 0,0 1 0,-1 0 0,1 0 0,0 0 0,-1 1 0,0 0 0,0 1 0,-1-1 0,0 1 0,0 0 0,0 1 0,0-1 0,-1 1 0,0 0 0,-1 0 0,1 0 0,-1 0 0,3 14 0,-1-1 0,-1-1 0,-1 1 0,0 0 0,-2 31 0,-1-39 0,0 0 0,-2 0 0,1 0 0,-2-1 0,1 1 0,-2-1 0,1 1 0,-11 20 0,-44 68 0,-4-3 0,-102 123 0,128-170 0,30-40 0,0-1 0,0 1 0,-1-1 0,-1 0 0,1 0 0,-1-1 0,-1 0 0,1-1 0,-1 0 0,-12 7 0,20-13 0,0 0 0,-1-1 0,1 1 0,0-1 0,-1 1 0,1-1 0,-1 0 0,1 1 0,-1-1 0,1 0 0,0 0 0,-1 0 0,1 0 0,-1 0 0,1 0 0,-1-1 0,1 1 0,-1 0 0,1-1 0,0 1 0,-1-1 0,1 1 0,0-1 0,-1 0 0,1 1 0,-2-3 0,2 1 0,-1 0 0,0 0 0,1-1 0,0 1 0,-1 0 0,1-1 0,0 0 0,0 1 0,1-1 0,-1 1 0,0-1 0,1 0 0,-1-2 0,1-7 0,-1 1 0,2-1 0,-1 1 0,2-1 0,3-19 0,5 7 0,0-1 0,1 1 0,2 1 0,0 0 0,1 1 0,2 1 0,34-39 0,-1 0 0,-41 50 0,0 0 0,1 1 0,0 0 0,1 1 0,-1 0 0,1 1 0,1 0 0,0 0 0,21-9 0,-28 14 0,0 1 0,0-1 0,0 1 0,0 0 0,1 0 0,-1 0 0,1 1 0,-1-1 0,1 1 0,-1 0 0,0 1 0,1-1 0,-1 1 0,1-1 0,-1 1 0,0 1 0,0-1 0,1 1 0,-1-1 0,0 1 0,0 0 0,-1 1 0,1-1 0,0 1 0,-1 0 0,1-1 0,-1 1 0,0 1 0,0-1 0,3 5 0,99 158 0,-99-158 0,0-2 0,0 1 0,1-1 0,12 10 0,15 15 0,-22-20 0,0-1 0,1 0 0,0-1 0,1 0 0,0-1 0,0-1 0,19 7 0,48 28 0,-56-24 0,-1 0 0,0 2 0,-2 1 0,0 0 0,25 34 0,-32-31-1365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31.296"/>
    </inkml:context>
    <inkml:brush xml:id="br0">
      <inkml:brushProperty name="width" value="0.2" units="cm"/>
      <inkml:brushProperty name="height" value="0.2" units="cm"/>
    </inkml:brush>
  </inkml:definitions>
  <inkml:trace contextRef="#ctx0" brushRef="#br0">0 1 24575,'1'15'0,"1"0"0,0 0 0,1 0 0,1 0 0,0 0 0,1-1 0,0 1 0,1-1 0,15 23 0,8 11 0,48 56 0,-57-78 0,237 275 0,-198-234 0,94 125 0,-102-129 0,70 69 0,-95-105 0,-6-9-1365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32.811"/>
    </inkml:context>
    <inkml:brush xml:id="br0">
      <inkml:brushProperty name="width" value="0.2" units="cm"/>
      <inkml:brushProperty name="height" value="0.2" units="cm"/>
    </inkml:brush>
  </inkml:definitions>
  <inkml:trace contextRef="#ctx0" brushRef="#br0">1085 0 24575,'-5'2'0,"0"-1"0,0 1 0,0 0 0,0 0 0,0 0 0,1 1 0,-1-1 0,1 1 0,0 0 0,0 1 0,0-1 0,0 1 0,0-1 0,1 1 0,-5 7 0,-2 0 0,-59 70 0,4 3 0,-99 171 0,52-77 0,-118 203 0,36-99 0,141-197 0,39-60 0,-1-1 0,0 0 0,-25 26 0,11-8-1365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35.026"/>
    </inkml:context>
    <inkml:brush xml:id="br0">
      <inkml:brushProperty name="width" value="0.2" units="cm"/>
      <inkml:brushProperty name="height" value="0.2" units="cm"/>
    </inkml:brush>
  </inkml:definitions>
  <inkml:trace contextRef="#ctx0" brushRef="#br0">1 0 24575,'0'1062'-1365,"0"-1027"-5461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37.776"/>
    </inkml:context>
    <inkml:brush xml:id="br0">
      <inkml:brushProperty name="width" value="0.2" units="cm"/>
      <inkml:brushProperty name="height" value="0.2" units="cm"/>
    </inkml:brush>
  </inkml:definitions>
  <inkml:trace contextRef="#ctx0" brushRef="#br0">1 385 24575,'0'495'0,"0"-482"0,0-1 0,1 0 0,1 0 0,0 0 0,1 0 0,0-1 0,1 1 0,0-1 0,0 0 0,2 0 0,-1 0 0,1 0 0,1-1 0,0 0 0,0-1 0,1 1 0,0-1 0,19 15 0,-13-14 0,0 0 0,1-1 0,0-1 0,0 0 0,1-2 0,0 1 0,0-2 0,1 0 0,-1-1 0,1 0 0,0-2 0,33 2 0,-45-4 0,22 1 0,0-1 0,38-6 0,-56 5 0,-1-1 0,0 0 0,-1 0 0,1-1 0,0 0 0,-1 0 0,1-1 0,-1 0 0,0 0 0,0 0 0,-1-1 0,10-9 0,27-30 0,-2-2 0,50-73 0,-71 89 0,-2-1 0,-1-1 0,-2 0 0,-1-1 0,16-56 0,-16 38 0,-2 0 0,-3-1 0,-1 0 0,0-72 0,-8 109 0,0-11 0,0 0 0,-2 0 0,-9-45 0,9 63 0,0 1 0,0 0 0,-1 0 0,0 0 0,0 0 0,-1 1 0,0-1 0,0 1 0,-1 0 0,0 0 0,0 0 0,0 1 0,0 0 0,-1 0 0,0 0 0,0 0 0,-11-5 0,-1 1 0,-1 0 0,0 1 0,0 1 0,-1 1 0,-40-7 0,18 8 0,-81 2 0,49 1 0,43 1 0,0 0 0,1 2 0,0 2 0,-34 6 0,57-7 0,0 0 0,1 1 0,-1 0 0,1 1 0,0-1 0,0 1 0,0 0 0,0 1 0,1-1 0,0 1 0,-6 7 0,-50 68 0,35-42 0,16-24-273,1 0 0,0 1 0,1 0 0,-8 18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32.276"/>
    </inkml:context>
    <inkml:brush xml:id="br0">
      <inkml:brushProperty name="width" value="0.035" units="cm"/>
      <inkml:brushProperty name="height" value="0.035" units="cm"/>
      <inkml:brushProperty name="color" value="#E71224"/>
    </inkml:brush>
  </inkml:definitions>
  <inkml:trace contextRef="#ctx0" brushRef="#br0">0 54 24575,'26'1'0,"-12"-1"0,-1 1 0,1-2 0,-1 0 0,0 0 0,1-1 0,-1-1 0,18-6 0,-10 1 0,0 2 0,1-1 0,0 2 0,27-3 0,-5 5 0,51 2 0,-16 2-1365,-57-1-5461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41.526"/>
    </inkml:context>
    <inkml:brush xml:id="br0">
      <inkml:brushProperty name="width" value="0.2" units="cm"/>
      <inkml:brushProperty name="height" value="0.2" units="cm"/>
    </inkml:brush>
  </inkml:definitions>
  <inkml:trace contextRef="#ctx0" brushRef="#br0">0 2 24575,'97'-2'0,"108"5"0,-198-3 0,0 1 0,0 1 0,0-1 0,0 1 0,0 1 0,0-1 0,-1 1 0,1 0 0,-1 0 0,0 1 0,0 0 0,0 0 0,0 0 0,-1 1 0,0 0 0,0 0 0,0 0 0,0 1 0,7 11 0,-9-11 0,-1-1 0,1 0 0,-1 1 0,0 0 0,-1-1 0,1 1 0,-1 0 0,0 0 0,-1-1 0,0 1 0,1 0 0,-2 0 0,1 0 0,-1 0 0,0 0 0,0 0 0,0-1 0,-1 1 0,0-1 0,0 1 0,0-1 0,-1 1 0,0-1 0,-4 6 0,-23 27 0,0-1 0,-3-2 0,-45 39 0,-10 9 0,87-82 0,0 0 0,1 0 0,-1-1 0,0 1 0,0 0 0,0 0 0,1 0 0,-1 0 0,0 0 0,1 0 0,-1 0 0,1 0 0,-1 0 0,1 0 0,-1 1 0,1-1 0,0 0 0,0 0 0,-1 0 0,1 0 0,0 1 0,0-1 0,0 2 0,1-2 0,0 0 0,0 0 0,-1 0 0,1-1 0,0 1 0,0 0 0,0 0 0,0-1 0,0 1 0,0 0 0,0-1 0,0 1 0,0-1 0,0 1 0,0-1 0,0 0 0,1 1 0,-1-1 0,1 0 0,12 2 0,-1-1 0,1 0 0,16-2 0,-19 1 0,33-2 0,-20 1 0,0 1 0,0 0 0,43 8 0,-59-6 0,-1 0 0,1 0 0,0 1 0,-1 0 0,1 0 0,-1 1 0,0 0 0,-1 1 0,1-1 0,-1 1 0,1 0 0,-2 1 0,1 0 0,0 0 0,6 9 0,-5-5 0,0-1 0,-1 2 0,0-1 0,-1 1 0,0-1 0,-1 2 0,0-1 0,0 0 0,-1 1 0,-1-1 0,0 1 0,-1 0 0,0 0 0,0 0 0,-1 0 0,-1 0 0,0-1 0,-1 1 0,0 0 0,-1-1 0,0 1 0,-1-1 0,0 0 0,-1 0 0,0 0 0,-1 0 0,0-1 0,0 0 0,-1-1 0,-1 1 0,1-1 0,-1-1 0,-16 14 0,20-19 0,-31 25 0,-59 38 0,81-59 0,0 0 0,0-1 0,0-1 0,-1 0 0,1-1 0,-1 0 0,0-1 0,0 0 0,-16 0 0,-44-3-1365,42 0-5461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43.975"/>
    </inkml:context>
    <inkml:brush xml:id="br0">
      <inkml:brushProperty name="width" value="0.2" units="cm"/>
      <inkml:brushProperty name="height" value="0.2" units="cm"/>
    </inkml:brush>
  </inkml:definitions>
  <inkml:trace contextRef="#ctx0" brushRef="#br0">0 159 24575,'1'25'0,"0"-1"0,2 0 0,0 0 0,2 0 0,0 0 0,2 0 0,1-1 0,1-1 0,0 1 0,24 37 0,0 0 0,-17-29 0,29 41 0,-38-63 0,0 0 0,1 0 0,0-1 0,0 0 0,1 0 0,0-1 0,0-1 0,15 9 0,-4-4 0,1-1 0,1 0 0,0-2 0,0 0 0,0-2 0,1-1 0,0 0 0,0-2 0,44 1 0,-30-3 0,-17 0 0,0-1 0,0-1 0,1 0 0,20-5 0,-35 4 0,0 0 0,-1 0 0,1 0 0,0 0 0,-1-1 0,1 0 0,-1 0 0,0-1 0,0 1 0,0-1 0,0 0 0,-1-1 0,1 1 0,-1-1 0,0 0 0,-1 0 0,5-8 0,1-3 0,-1-1 0,-1 0 0,-1 0 0,-1 0 0,0-1 0,-1 0 0,3-29 0,-4-9 0,-4-65 0,-2 44 0,4 72 0,-1-1 0,-1 0 0,1 1 0,-1-1 0,0 0 0,0 1 0,0-1 0,-1 1 0,0 0 0,0-1 0,-1 1 0,1 0 0,-5-7 0,1 6 0,-1 0 0,1 0 0,-1 1 0,0-1 0,0 1 0,-1 1 0,0 0 0,-9-5 0,-176-90 0,178 92 0,0 1 0,0 1 0,0 0 0,0 1 0,-1 1 0,0 0 0,-24 0 0,-119 5 0,69 2 0,81-4-105,0 0 0,0 0 0,0 1 0,0 0 0,0 1 0,0-1 0,1 2 0,-1-1 0,1 1 0,0 1 0,-1 0 0,-8 5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47.074"/>
    </inkml:context>
    <inkml:brush xml:id="br0">
      <inkml:brushProperty name="width" value="0.2" units="cm"/>
      <inkml:brushProperty name="height" value="0.2" units="cm"/>
    </inkml:brush>
  </inkml:definitions>
  <inkml:trace contextRef="#ctx0" brushRef="#br0">194 1 24575,'-1'20'0,"-1"1"0,-8 32 0,-1 8 0,-105 623 0,100-577 0,-5 26 0,16-116 0,1 1 0,1 0 0,1 1 0,1-1 0,0 0 0,3 29 0,-2-46 0,0-1 0,0 0 0,0 0 0,0 0 0,0 0 0,0 1 0,0-1 0,0 0 0,0 0 0,0 0 0,1 0 0,-1 1 0,0-1 0,0 0 0,0 0 0,0 0 0,0 0 0,1 0 0,-1 0 0,0 0 0,0 0 0,0 1 0,0-1 0,1 0 0,-1 0 0,0 0 0,0 0 0,0 0 0,0 0 0,1 0 0,-1 0 0,0 0 0,0 0 0,0 0 0,1 0 0,-1 0 0,0 0 0,0 0 0,0 0 0,0 0 0,1-1 0,-1 1 0,0 0 0,0 0 0,0 0 0,1 0 0,11-9 0,7-12 0,1-7 0,31-60 0,-40 65 0,1 1 0,2 0 0,0 0 0,1 2 0,24-26 0,25-16 0,74-54 0,-84 74 0,43-29 0,-68 52 0,-20 11 0,1 1 0,0 1 0,1 0 0,-1 0 0,1 1 0,0 1 0,0 0 0,1 0 0,22-4 0,-26 8 0,5-1 0,0 0 0,1 0 0,-1-1 0,0-1 0,0 0 0,0-1 0,-1 0 0,1-1 0,-1-1 0,0 0 0,0 0 0,15-12 0,13-16 0,56-61 0,-95 94 0,0-1 0,1 1 0,-1 0 0,0 0 0,0 0 0,0-1 0,0 1 0,-1-1 0,1 1 0,0-1 0,-1 1 0,1-1 0,-1 1 0,1-3 0,-1 4 0,0 0 0,0-1 0,0 1 0,-1 0 0,1-1 0,0 1 0,0 0 0,-1-1 0,1 1 0,0 0 0,-1 0 0,1-1 0,0 1 0,-1 0 0,1 0 0,0 0 0,-1 0 0,1-1 0,-1 1 0,1 0 0,0 0 0,-1 0 0,1 0 0,-1 0 0,1 0 0,0 0 0,-1 0 0,1 0 0,-1 0 0,1 0 0,0 0 0,-1 0 0,0 1 0,-48 14 0,-138 87 0,128-66 0,-2-4 0,-67 28 0,99-47 0,0 1 0,1 2 0,-49 35 0,-1 1 0,74-49 0,0 0 0,0 0 0,0 0 0,0 0 0,1 1 0,-1-1 0,1 1 0,0 0 0,0 0 0,1 0 0,-1 1 0,1-1 0,-3 7 0,4-9 0,1 0 0,-1 0 0,1 0 0,0 0 0,-1 0 0,1 0 0,0 0 0,0 0 0,0 0 0,0 0 0,1 0 0,-1 0 0,1-1 0,-1 1 0,1 0 0,-1 0 0,1 0 0,0 0 0,0-1 0,0 1 0,0 0 0,0-1 0,0 1 0,1-1 0,-1 1 0,1-1 0,-1 0 0,1 1 0,-1-1 0,1 0 0,-1 0 0,1 0 0,0 0 0,0 0 0,3 1 0,12 3 0,-1 0 0,1-1 0,27 4 0,-26-6 0,-1 1 0,1 1 0,26 10 0,7 11 0,-1 2 0,-2 3 0,64 50 0,-52-36 0,70 39 0,-76-44 75,-47-32-281,1 0 1,0-1-1,0 0 0,1-1 0,-1 0 1,17 7-1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7:49.781"/>
    </inkml:context>
    <inkml:brush xml:id="br0">
      <inkml:brushProperty name="width" value="0.2" units="cm"/>
      <inkml:brushProperty name="height" value="0.2" units="cm"/>
    </inkml:brush>
  </inkml:definitions>
  <inkml:trace contextRef="#ctx0" brushRef="#br0">730 1 24575,'-19'-1'0,"1"2"0,0 1 0,0 0 0,0 1 0,0 1 0,-23 8 0,31-8 0,-1 1 0,1 0 0,1 0 0,-1 1 0,1 1 0,0 0 0,0 0 0,1 0 0,0 1 0,0 1 0,-9 12 0,-105 162 0,118-177 0,0 1 0,1-1 0,0 1 0,1-1 0,0 1 0,0 0 0,0 0 0,1 0 0,0 0 0,0 0 0,0 0 0,1 0 0,1 0 0,0 11 0,0-14 0,0 0 0,0 0 0,0 0 0,1 0 0,-1 0 0,1 0 0,0-1 0,0 1 0,1 0 0,-1-1 0,1 0 0,-1 1 0,1-1 0,0 0 0,0 0 0,0-1 0,1 1 0,-1-1 0,1 0 0,-1 1 0,1-2 0,0 1 0,0 0 0,0-1 0,5 2 0,9 0 0,0-1 0,0-1 0,0 0 0,0-2 0,0 0 0,0 0 0,0-2 0,-1 0 0,1-2 0,-1 0 0,21-8 0,-28 8 0,1 0 0,-1 0 0,0-1 0,0-1 0,0 0 0,-1 0 0,9-9 0,-7 5 0,1 2 0,0 0 0,24-14 0,-25 17 0,-1 0 0,0-1 0,-1 0 0,1-1 0,-1 1 0,-1-2 0,1 1 0,-1-1 0,-1-1 0,7-10 0,-10 14 0,0 0 0,0 0 0,-1-1 0,0 0 0,0 0 0,-1 0 0,0 0 0,0 0 0,0 0 0,-1-1 0,0 1 0,-1 0 0,0-1 0,0 1 0,0 0 0,-1-1 0,-1-8 0,2 16 0,0-1 0,0 1 0,0-1 0,-1 0 0,1 1 0,0-1 0,0 1 0,0-1 0,0 0 0,0 1 0,-1-1 0,1 1 0,0-1 0,-1 1 0,1-1 0,0 1 0,-1-1 0,1 1 0,0-1 0,-1 1 0,1-1 0,-1 1 0,1 0 0,-1-1 0,1 1 0,-1 0 0,0-1 0,1 1 0,-1 0 0,1 0 0,-1-1 0,1 1 0,-1 0 0,0 0 0,1 0 0,-2 0 0,-15 18 0,-7 37 0,14-2 0,3 0 0,2 1 0,3 0 0,1-1 0,8 55 0,5-6 0,34 141 0,-22-129 0,-8-22 0,-4 2 0,-4 0 0,-5 0 0,-9 122 0,3-195 0,0 0 0,-1 0 0,0-1 0,-2 1 0,-1-1 0,0-1 0,-1 1 0,-1-2 0,-1 1 0,-1-1 0,-15 20 0,16-26 0,-1 0 0,1 0 0,-2-1 0,0 0 0,0-1 0,-1-1 0,0 0 0,0 0 0,-1-1 0,0-1 0,-1-1 0,0 0 0,0 0 0,0-2 0,-22 4 0,-54 2 0,-1-5 0,-101-6 0,146 0 0,36 1 0,-1-1 0,1 1 0,-1-2 0,1 0 0,0 0 0,0-1 0,0-1 0,-16-6 0,22 7 0,0 0 0,0-1 0,0 1 0,0-1 0,1 0 0,-1-1 0,1 1 0,0-1 0,0 1 0,1-1 0,-1 0 0,1-1 0,1 1 0,-1-1 0,0 1 0,1-1 0,-2-9 0,-2-17 0,1-1 0,1 0 0,2 1 0,2-1 0,0 0 0,7-39 0,-5 61 0,1-1 0,0 1 0,1 0 0,0 0 0,0 0 0,1 0 0,1 1 0,-1 0 0,15-18 0,8-6 0,41-41 0,-12 15 0,-50 53 0,24-31 0,3 1 0,0 2 0,70-53 0,84-62 0,-99 78 74,-46 35-1513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10.360"/>
    </inkml:context>
    <inkml:brush xml:id="br0">
      <inkml:brushProperty name="width" value="0.2" units="cm"/>
      <inkml:brushProperty name="height" value="0.2" units="cm"/>
    </inkml:brush>
  </inkml:definitions>
  <inkml:trace contextRef="#ctx0" brushRef="#br0">1 1 24575,'0'534'0,"0"-534"0,-1 6 0,1 0 0,0 0 0,1 0 0,0 0 0,0 1 0,3 9 0,-4-15 0,1 0 0,-1 0 0,1 0 0,-1 0 0,1-1 0,-1 1 0,1 0 0,0 0 0,-1-1 0,1 1 0,0-1 0,-1 1 0,1 0 0,0-1 0,0 1 0,0-1 0,-1 0 0,1 1 0,0-1 0,1 1 0,0-1 0,0 0 0,0 0 0,0 0 0,0 0 0,0-1 0,0 1 0,0 0 0,0-1 0,0 0 0,0 1 0,0-1 0,0 0 0,1-1 0,3-2 0,0 1 0,0-2 0,-1 1 0,1-1 0,-1 0 0,0 0 0,-1 0 0,1-1 0,6-11 0,32-63 0,-34 61 0,3-4 0,0-1 0,2 2 0,1 0 0,1 1 0,0 0 0,2 1 0,0 1 0,2 1 0,-1 1 0,34-22 0,-50 37 0,9-6 0,0 0 0,0 0 0,0-1 0,-1 0 0,0-1 0,-1-1 0,14-17 0,-21 24 0,0 0 0,0-1 0,1 1 0,-1 1 0,1-1 0,0 0 0,1 1 0,-1 0 0,0 0 0,1 0 0,0 1 0,5-3 0,-8 5 0,0-1 0,-1 0 0,1 1 0,0 0 0,0-1 0,0 1 0,0 0 0,0 0 0,-1 0 0,1 0 0,0 1 0,0-1 0,0 0 0,0 1 0,0-1 0,-1 1 0,1 0 0,0-1 0,-1 1 0,1 0 0,0 0 0,-1 0 0,1 0 0,-1 1 0,1-1 0,-1 0 0,0 1 0,0-1 0,1 1 0,-1-1 0,0 1 0,0-1 0,0 1 0,-1 0 0,1-1 0,0 1 0,0 2 0,4 11 0,-1-1 0,-1 1 0,0 0 0,-1 1 0,0-1 0,-2 24 0,-9 92 0,8-122 0,-1-1 0,-1 0 0,0 0 0,0 0 0,0 0 0,-1 0 0,-6 8 0,7-11 0,-1 1 0,1-1 0,0 1 0,0 0 0,1 0 0,0 0 0,0 1 0,0-1 0,1 1 0,-1 12 0,2-18 0,0 0 0,0 0 0,0 0 0,0 0 0,0 1 0,1-1 0,-1 0 0,0 0 0,1 0 0,-1 0 0,0 0 0,1 0 0,0 0 0,-1 0 0,1 0 0,-1 0 0,1 0 0,0-1 0,0 1 0,0 0 0,-1 0 0,1-1 0,0 1 0,0 0 0,0-1 0,0 1 0,2 0 0,0 0 0,0-1 0,0 0 0,0 1 0,0-1 0,0 0 0,0-1 0,-1 1 0,1 0 0,0-1 0,5-1 0,5-2 0,1-1 0,-1-1 0,16-9 0,-4-1 0,-2-1 0,0-2 0,0 0 0,-2-1 0,-1-1 0,0-1 0,-2-1 0,0 0 0,-2-1 0,-1-1 0,15-31 0,-10 0 0,-19 48 0,2 0 0,-1 0 0,1-1 0,0 2 0,1-1 0,-1 0 0,2 1 0,-1-1 0,1 1 0,0 0 0,0 1 0,9-9 0,-14 15 0,1 0 0,-1 0 0,0 0 0,1-1 0,-1 1 0,0 0 0,1 0 0,-1 0 0,1 0 0,-1 0 0,0 0 0,1 0 0,-1 0 0,1 0 0,-1 0 0,0 0 0,1 0 0,-1 0 0,1 0 0,-1 0 0,0 0 0,1 0 0,-1 0 0,0 1 0,1-1 0,-1 0 0,0 0 0,1 0 0,-1 1 0,0-1 0,1 0 0,-1 0 0,0 1 0,1-1 0,10 19 0,3 23 0,-14-39 0,1-2 0,15 54 0,-3 0 0,-1 1 0,-4 1 0,3 72 0,-9-82 67,14 78 0,0 4-1566,-14-96-5327</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11.833"/>
    </inkml:context>
    <inkml:brush xml:id="br0">
      <inkml:brushProperty name="width" value="0.2" units="cm"/>
      <inkml:brushProperty name="height" value="0.2" units="cm"/>
    </inkml:brush>
  </inkml:definitions>
  <inkml:trace contextRef="#ctx0" brushRef="#br0">267 1 24575,'-2'15'0,"0"0"0,-1 0 0,-1 0 0,-1-1 0,0 0 0,-14 27 0,8-16 0,-126 326 0,120-303 0,1 0 0,3 2 0,2-1 0,2 2 0,2-1 0,3 1 0,3 86 0,2-63-1365,-1-42-5461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14.146"/>
    </inkml:context>
    <inkml:brush xml:id="br0">
      <inkml:brushProperty name="width" value="0.2" units="cm"/>
      <inkml:brushProperty name="height" value="0.2" units="cm"/>
    </inkml:brush>
  </inkml:definitions>
  <inkml:trace contextRef="#ctx0" brushRef="#br0">1 1 24575,'2'54'0,"2"-1"0,3 1 0,2-1 0,2-1 0,27 77 0,-4-38 0,4-3 0,58 100 0,-47-114 0,-36-56 0,0 0 0,-1 2 0,18 39 0,-21-36 0,2 0 0,0-1 0,2 0 0,0-1 0,30 36 0,41 59-1365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15.636"/>
    </inkml:context>
    <inkml:brush xml:id="br0">
      <inkml:brushProperty name="width" value="0.2" units="cm"/>
      <inkml:brushProperty name="height" value="0.2" units="cm"/>
    </inkml:brush>
  </inkml:definitions>
  <inkml:trace contextRef="#ctx0" brushRef="#br0">1 1 24575,'608'0'-1365,"-576"0"-5461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19.253"/>
    </inkml:context>
    <inkml:brush xml:id="br0">
      <inkml:brushProperty name="width" value="0.2" units="cm"/>
      <inkml:brushProperty name="height" value="0.2" units="cm"/>
    </inkml:brush>
  </inkml:definitions>
  <inkml:trace contextRef="#ctx0" brushRef="#br0">1 0 24575,'0'13'0,"-1"28"0,3 0 0,12 81 0,-1-29 0,-3-1 0,-5 1 0,-8 126 0,0-55 0,3 273 0,-1-564 0,3-147 0,1 259 0,0 0 0,1-1 0,1 1 0,0 1 0,1-1 0,0 1 0,16-25 0,-11 20 0,-1 0 0,-1-1 0,7-25 0,-5 2 0,-8 28 0,0 0 0,1 0 0,1 0 0,1 1 0,0-1 0,0 1 0,1 1 0,13-19 0,-17 29-86,18-28 303,-21 31-252,1-1-1,-1 0 0,0 0 1,0 1-1,0-1 0,0 0 1,0 0-1,0 0 1,0 1-1,0-1 0,0 0 1,0 0-1,0 0 0,0 1 1,0-1-1,-1 0 1,1 0-1,0 1 0,-1-1 1,1 0-1,-1 1 0,1-1 1,0 0-1,-1 1 1,1-1-1,-1 1 0,0-1 1,1 1-1,-1-1 0,1 1 1,-1-1-1,0 1 1,1-1-1,-1 1 0,0 0 1,0 0-1,1-1 0,-1 1 1,0 0-1,0 0 1,-1 0-1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21.650"/>
    </inkml:context>
    <inkml:brush xml:id="br0">
      <inkml:brushProperty name="width" value="0.2" units="cm"/>
      <inkml:brushProperty name="height" value="0.2" units="cm"/>
    </inkml:brush>
  </inkml:definitions>
  <inkml:trace contextRef="#ctx0" brushRef="#br0">0 1 24575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34.596"/>
    </inkml:context>
    <inkml:brush xml:id="br0">
      <inkml:brushProperty name="width" value="0.035" units="cm"/>
      <inkml:brushProperty name="height" value="0.035" units="cm"/>
      <inkml:brushProperty name="color" value="#E71224"/>
    </inkml:brush>
  </inkml:definitions>
  <inkml:trace contextRef="#ctx0" brushRef="#br0">56 138 24575,'2'0'0,"1"-1"0,-1 0 0,0 0 0,0 0 0,0 0 0,-1-1 0,1 1 0,0 0 0,0-1 0,-1 1 0,1-1 0,-1 0 0,1 0 0,-1 1 0,2-3 0,3-4 0,9-7 0,-1 0 0,27-19 0,-33 29 0,-1 0 0,1 1 0,0 0 0,0 0 0,0 1 0,1 0 0,-1 0 0,17-2 0,13 1 0,1 2 0,63 4 0,-24 1 0,-75-3 0,-1 0 0,1 1 0,-1-1 0,0 1 0,1-1 0,-1 1 0,0 0 0,1-1 0,-1 1 0,0 1 0,0-1 0,0 0 0,1 0 0,-1 1 0,-1-1 0,1 1 0,3 3 0,-2-1 0,0 0 0,0 0 0,0 1 0,-1 0 0,1-1 0,-1 1 0,3 10 0,-1 4 0,0 0 0,-1 0 0,0 30 0,-2-37 0,-1 0 0,0 0 0,0 0 0,-1 0 0,-1 0 0,0 0 0,-1-1 0,0 1 0,0-1 0,-2 0 0,1 0 0,-1 0 0,-7 10 0,11-19 0,-102 142 0,84-121 0,0-2 0,-2 0 0,0-1 0,-27 19 0,12-13 0,1 1 0,-49 51 0,68-62 0,0 0 0,-1-1 0,-27 17 0,42-30 0,0-1 0,1 0 0,-1 0 0,0 0 0,0 0 0,0 0 0,-1 0 0,1-1 0,0 1 0,0 0 0,0-1 0,0 0 0,-1 0 0,1 0 0,0 0 0,0 0 0,-1 0 0,-2-1 0,3 0 0,1 0 0,-1 1 0,1-2 0,-1 1 0,1 0 0,-1 0 0,1 0 0,0-1 0,-1 1 0,1 0 0,0-1 0,0 1 0,0-1 0,0 0 0,0 1 0,1-1 0,-1 0 0,0 1 0,1-1 0,-1 0 0,1 0 0,-1-3 0,0-2 0,1 1 0,0 0 0,0-1 0,0 1 0,0-1 0,1 1 0,0 0 0,1-1 0,-1 1 0,1 0 0,0 0 0,1 0 0,0 0 0,5-9 0,-5 10 0,0 1 0,0-1 0,1 1 0,0 0 0,0 0 0,0 0 0,0 0 0,0 1 0,1-1 0,-1 1 0,1 0 0,0 1 0,0-1 0,0 1 0,0 0 0,1 0 0,5-1 0,21 0 0,-1 2 0,0 0 0,62 8 0,-84-5 0,-1 0 0,1 0 0,-1 0 0,0 1 0,0 0 0,0 1 0,0 0 0,-1 0 0,1 1 0,-1 0 0,0 0 0,9 9 0,8 10 0,40 51 0,-23-25 0,-22-25 0,31 49 0,-31-45 0,-13-20-341,0-1 0,1 1-1,8 6 1,-24-19-6485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23.568"/>
    </inkml:context>
    <inkml:brush xml:id="br0">
      <inkml:brushProperty name="width" value="0.2" units="cm"/>
      <inkml:brushProperty name="height" value="0.2" units="cm"/>
    </inkml:brush>
  </inkml:definitions>
  <inkml:trace contextRef="#ctx0" brushRef="#br0">0 597 24575,'1'-8'0,"0"0"0,0 0 0,1 1 0,0-1 0,0 0 0,0 1 0,1 0 0,1-1 0,-1 1 0,10-13 0,4-4 0,30-33 0,-40 50 0,262-300 0,-259 294 0,0 2 0,2 0 0,-1 0 0,1 1 0,1 0 0,0 1 0,21-12 0,-30 19 0,-1 1 0,0 0 0,1-1 0,-1 1 0,1 0 0,0 1 0,-1-1 0,1 1 0,0-1 0,-1 1 0,1 0 0,0 1 0,-1-1 0,1 0 0,5 3 0,-5-2 0,-1 1 0,0 0 0,0 0 0,0 0 0,0 0 0,-1 1 0,1-1 0,0 1 0,-1 0 0,0-1 0,0 1 0,0 0 0,0 0 0,0 1 0,0-1 0,-1 0 0,0 0 0,0 1 0,1 4 0,5 21 0,-2 0 0,-2 1 0,0 0 0,-2 0 0,-1 0 0,-6 38 0,2 19 0,3 156-1365,1-210-5461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28.195"/>
    </inkml:context>
    <inkml:brush xml:id="br0">
      <inkml:brushProperty name="width" value="0.2" units="cm"/>
      <inkml:brushProperty name="height" value="0.2" units="cm"/>
    </inkml:brush>
  </inkml:definitions>
  <inkml:trace contextRef="#ctx0" brushRef="#br0">0 1 24575,'0'1141'0,"2"-1107"0,2-1 0,1 0 0,2 0 0,16 49 0,-10-38 0,10 59 0,-27-161 0,6-61 0,-1 24 0,0 66 0,1-1 0,1 0 0,2 1 0,8-31 0,44-110 0,-50 151 0,17-64 0,-19 60 0,1 1 0,1 0 0,17-34 0,-2 18 0,3 1 0,41-49 0,17-24 0,-50 45 0,-27 52 0,-1 0 0,2 0 0,0 1 0,1 0 0,10-12 0,-2 5 0,0-1 0,1 1 0,0 1 0,2 0 0,35-25 0,-50 40 0,-1 0 0,1 1 0,0 0 0,1 0 0,-1 0 0,0 0 0,1 0 0,-1 1 0,1 0 0,-1 0 0,1 0 0,-1 1 0,1-1 0,0 1 0,-1 0 0,1 0 0,0 1 0,-1-1 0,1 1 0,0 0 0,-1 1 0,1-1 0,-1 1 0,0 0 0,0 0 0,1 0 0,-1 0 0,-1 1 0,1-1 0,0 1 0,0 0 0,3 5 0,1 1 9,0 0-1,-1 1 1,0 0-1,-1 0 1,0 1-1,-1 0 1,0 0-1,0 0 1,-1 0-1,-1 1 0,0 0 1,2 17-1,0 14-403,-2 0-1,-3 46 1,-1-76 106,1 20-6537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30.980"/>
    </inkml:context>
    <inkml:brush xml:id="br0">
      <inkml:brushProperty name="width" value="0.2" units="cm"/>
      <inkml:brushProperty name="height" value="0.2" units="cm"/>
    </inkml:brush>
  </inkml:definitions>
  <inkml:trace contextRef="#ctx0" brushRef="#br0">120 0 24575,'0'61'0,"-2"0"0,-18 105 0,-67 376 0,79-424 0,8 133 0,2-99 0,-3-265 0,-2 6 0,14-145 0,7 155 0,37-122 0,-3 22 0,-49 178 0,1 1 0,2 0 0,0 0 0,0 0 0,2 1 0,0 0 0,1 0 0,1 1 0,16-22 0,-25 37 0,0 0 0,0 0 0,-1 0 0,1 0 0,0 0 0,0 0 0,0 0 0,0 0 0,0 0 0,0 0 0,0 0 0,1 1 0,-1-1 0,0 1 0,0-1 0,1 1 0,-1-1 0,0 1 0,0 0 0,1-1 0,-1 1 0,0 0 0,3 0 0,-3 1 0,0-1 0,1 1 0,-1 0 0,0 0 0,-1 0 0,1 0 0,0 0 0,0 0 0,0 0 0,0 0 0,-1 0 0,1 0 0,0 0 0,-1 0 0,1 1 0,-1-1 0,0 0 0,1 0 0,-1 2 0,3 11 0,-1 0 0,-1 1 0,0 17 0,-1-28 0,0 34 0,0 17 0,11 84 0,-7-119 0,0 0 0,1-1 0,1 0 0,1 0 0,1 0 0,0-1 0,20 32 0,88 145 0,-110-182 0,0-1 0,0 2 0,-2-1 0,6 20 0,-8-22 0,1 1 0,1-1 0,0 0 0,0 0 0,1 0 0,1 0 0,10 14 0,-8-15 0,0 1 0,0-1 0,-1 2 0,0-1 0,-1 1 0,0 0 0,-1 0 0,6 22 0,7 22-1365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32.467"/>
    </inkml:context>
    <inkml:brush xml:id="br0">
      <inkml:brushProperty name="width" value="0.2" units="cm"/>
      <inkml:brushProperty name="height" value="0.2" units="cm"/>
    </inkml:brush>
  </inkml:definitions>
  <inkml:trace contextRef="#ctx0" brushRef="#br0">0 117 24575,'10'-1'0,"-1"0"0,1-2 0,-1 1 0,0-1 0,0 0 0,0-1 0,0 0 0,11-7 0,36-14 0,-9 10 0,1 2 0,0 3 0,0 1 0,1 3 0,57-1 0,7 9-1365,-81-2-5461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34.157"/>
    </inkml:context>
    <inkml:brush xml:id="br0">
      <inkml:brushProperty name="width" value="0.2" units="cm"/>
      <inkml:brushProperty name="height" value="0.2" units="cm"/>
    </inkml:brush>
  </inkml:definitions>
  <inkml:trace contextRef="#ctx0" brushRef="#br0">1 1 24575,'684'0'-1365,"-651"0"-5461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35.471"/>
    </inkml:context>
    <inkml:brush xml:id="br0">
      <inkml:brushProperty name="width" value="0.2" units="cm"/>
      <inkml:brushProperty name="height" value="0.2" units="cm"/>
    </inkml:brush>
  </inkml:definitions>
  <inkml:trace contextRef="#ctx0" brushRef="#br0">1 1 24575,'644'0'0,"-614"1"-249,-1 2 0,54 12 0,-70-12-369,19 4-6208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39.026"/>
    </inkml:context>
    <inkml:brush xml:id="br0">
      <inkml:brushProperty name="width" value="0.2" units="cm"/>
      <inkml:brushProperty name="height" value="0.2" units="cm"/>
    </inkml:brush>
  </inkml:definitions>
  <inkml:trace contextRef="#ctx0" brushRef="#br0">42 1 24575,'0'1592'0,"0"-1581"0,1-6 0,-1 0 0,0 0 0,0 0 0,0 0 0,0 0 0,-1 0 0,0 0 0,0 0 0,0 0 0,-1 0 0,0-1 0,0 1 0,-4 7 0,6-12 0,0 0 0,0 0 0,0 1 0,0-1 0,-1 0 0,1 0 0,0 0 0,0 0 0,0 0 0,0 0 0,-1 0 0,1 1 0,0-1 0,0 0 0,0 0 0,-1 0 0,1 0 0,0 0 0,0 0 0,0 0 0,-1 0 0,1 0 0,0 0 0,0 0 0,0 0 0,-1 0 0,1 0 0,0 0 0,0-1 0,0 1 0,0 0 0,-1 0 0,1 0 0,0 0 0,0 0 0,0 0 0,0 0 0,-1 0 0,1-1 0,0 1 0,0 0 0,0 0 0,0 0 0,0-1 0,-6-12 0,0-14 0,-1-75 0,8-145 0,2 95 0,-3 101 0,12-95 0,-9 126 0,2 0 0,0 0 0,1 1 0,2 0 0,-1 0 0,2 0 0,17-26 0,15-24 0,-31 50 0,0 0 0,1 1 0,1 0 0,0 1 0,2 1 0,0 0 0,0 1 0,25-20 0,-38 33 0,1 1 0,0-1 0,0 0 0,1 1 0,-1-1 0,0 1 0,0 0 0,1 0 0,-1 0 0,1 0 0,-1 0 0,0 1 0,1-1 0,0 1 0,-1-1 0,1 1 0,-1 0 0,1 0 0,-1 0 0,1 1 0,0-1 0,-1 0 0,1 1 0,-1 0 0,1-1 0,-1 1 0,0 0 0,1 0 0,-1 1 0,0-1 0,0 0 0,1 1 0,-1 0 0,0-1 0,-1 1 0,1 0 0,0 0 0,0 0 0,-1 0 0,3 4 0,1 3 0,-1 0 0,0 1 0,0-1 0,-1 1 0,0 0 0,-1 0 0,0 0 0,-1 0 0,1 12 0,-3 255 0,-2-106 0,4-190 0,1 0 0,1 0 0,1 1 0,1-1 0,0 1 0,15-32 0,-7 21 0,1 0 0,2 1 0,37-49 0,-29 44 0,37-70 0,-49 78 0,2 1 0,0 0 0,2 1 0,0 1 0,36-37 0,-5 16 0,-14 10 0,67-48 0,-98 79 0,0 1 0,0-1 0,0 0 0,0 1 0,1 0 0,-1-1 0,0 1 0,1 0 0,-1 0 0,1 0 0,-1 1 0,1-1 0,-1 0 0,1 1 0,-1 0 0,1-1 0,0 1 0,-1 0 0,1 1 0,-1-1 0,1 0 0,0 1 0,-1-1 0,1 1 0,-1 0 0,1 0 0,-1 0 0,0 0 0,1 0 0,-1 1 0,0-1 0,0 1 0,0-1 0,0 1 0,0 0 0,0 0 0,0 0 0,-1 0 0,1 0 0,-1 0 0,1 0 0,-1 1 0,0-1 0,0 0 0,0 1 0,1 2 0,3 10 0,0-1 0,-1 1 0,-1 0 0,0 0 0,-1 0 0,0 25 0,-7 154 0,1-98 0,9 114 0,13-118 0,-12-69 0,-1 0 0,3 31 0,-7-21 0,2 0 0,2-1 0,1 1 0,1-1 0,21 54 0,-21-64-195,-1 1 0,-1-1 0,0 1 0,-2 0 0,-1 1 0,-1 42 0,-1-34-6631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42.481"/>
    </inkml:context>
    <inkml:brush xml:id="br0">
      <inkml:brushProperty name="width" value="0.2" units="cm"/>
      <inkml:brushProperty name="height" value="0.2" units="cm"/>
    </inkml:brush>
  </inkml:definitions>
  <inkml:trace contextRef="#ctx0" brushRef="#br0">272 385 24575,'20'19'0,"-11"-11"0,0 0 0,-1 0 0,0 1 0,0 0 0,-1 1 0,0-1 0,-1 1 0,0 1 0,5 13 0,-4 3 0,-2 2 0,0-1 0,-2 1 0,-1-1 0,-2 1 0,-4 46 0,2-5 0,0 324 0,3-393 0,-1 1 0,0 0 0,0 0 0,0-1 0,0 1 0,0 0 0,0 0 0,-1-1 0,1 1 0,0 0 0,-1 0 0,0-1 0,1 1 0,-1-1 0,0 1 0,0-1 0,0 1 0,-1 2 0,1-4 0,0 0 0,0 0 0,0 0 0,0 0 0,1 0 0,-1 0 0,0 0 0,0 0 0,0 0 0,0 0 0,1 0 0,-1 0 0,0-1 0,0 1 0,0 0 0,1-1 0,-1 1 0,0 0 0,1-1 0,-1 1 0,0-1 0,1 1 0,-1-1 0,0 0 0,1 1 0,-1-2 0,-6-5 0,0-1 0,1 0 0,0 0 0,-10-18 0,-254-556 0,260 553 0,1 0 0,1 0 0,2-1 0,1 0 0,1-1 0,2 1 0,2-44 0,1 60 0,0 0 0,0 0 0,2 0 0,0 0 0,0 0 0,2 0 0,-1 1 0,2 0 0,0 0 0,0 0 0,1 1 0,1 0 0,0 0 0,0 1 0,2 0 0,-1 0 0,19-16 0,-18 19 0,1 0 0,0 0 0,0 1 0,1 0 0,0 1 0,0 0 0,1 1 0,-1 0 0,1 1 0,0 1 0,0 0 0,1 1 0,22-2 0,-22 3 0,-1 0 0,0 1 0,0 1 0,0 0 0,0 0 0,0 2 0,0-1 0,0 2 0,0 0 0,-1 0 0,0 1 0,0 1 0,0 0 0,-1 0 0,17 13 0,2 7 0,-8-8 0,0 2 0,19 23 0,-35-36 0,-1 0 0,0 0 0,0 1 0,-1 0 0,0-1 0,0 1 0,-1 1 0,0-1 0,0 0 0,-1 1 0,2 10 0,-3-1 0,0 0 0,-1 0 0,-1 0 0,-1-1 0,0 1 0,-2 0 0,0-1 0,-1 1 0,0-1 0,-2-1 0,-14 29 0,15-33 0,-1 1 0,-1-1 0,0-1 0,-1 0 0,0 0 0,0-1 0,-1 0 0,-1 0 0,0-1 0,0 0 0,0-1 0,-1-1 0,-1 0 0,1 0 0,-18 6 0,27-13 0,0 1 0,1 0 0,-1-1 0,0 0 0,0 0 0,1 1 0,-1-2 0,0 1 0,0 0 0,1 0 0,-1-1 0,0 0 0,-4-1 0,7 2 0,-1 0 0,1-1 0,-1 1 0,1 0 0,-1 0 0,1-1 0,0 1 0,-1 0 0,1-1 0,0 1 0,-1 0 0,1-1 0,0 1 0,-1 0 0,1-1 0,0 1 0,0-1 0,-1 1 0,1-1 0,0 1 0,0-1 0,0 1 0,0 0 0,0-1 0,0 1 0,0-1 0,0 0 0,0-1 0,1 1 0,-1 0 0,1 0 0,-1 0 0,1 0 0,0 0 0,0 0 0,-1 0 0,1 0 0,0 0 0,0 0 0,0 0 0,0 0 0,0 1 0,3-2 0,4-3 0,1 0 0,1 1 0,-1 0 0,0 1 0,1 0 0,0 1 0,0 0 0,19-2 0,89 3 0,-82 2 0,-16-1 0,0 2 0,0 0 0,-1 1 0,1 1 0,-1 1 0,0 1 0,0 0 0,-1 2 0,1 0 0,-2 1 0,29 18 0,-36-20 0,0 1 0,0 1 0,-1-1 0,1 1 0,-2 1 0,0 0 0,0 0 0,-1 0 0,0 1 0,0 0 0,-2 1 0,1-1 0,-1 1 0,-1 0 0,0 0 0,-1 1 0,0-1 0,2 25 0,-4-26 0,-1 1 0,0-1 0,-1 0 0,0 1 0,0-1 0,-5 16 0,4-20 0,-1-1 0,0 1 0,0-1 0,-1 0 0,1 0 0,-1 0 0,-1-1 0,1 1 0,-1-1 0,0 0 0,-9 7 0,1-1 0,1-2 0,1 0 0,1 1 0,0 0 0,-12 15 0,12-13 0,0-1 0,-1-1 0,0 1 0,0-2 0,-1 1 0,0-2 0,-1 0 0,0 0 0,0-1 0,-1-1 0,0 0 0,0-1 0,-1 0 0,-28 5 0,8-4 0,-1-2 0,1-1 0,-1-1 0,0-3 0,-41-4 0,45-2-1365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45.370"/>
    </inkml:context>
    <inkml:brush xml:id="br0">
      <inkml:brushProperty name="width" value="0.2" units="cm"/>
      <inkml:brushProperty name="height" value="0.2" units="cm"/>
    </inkml:brush>
  </inkml:definitions>
  <inkml:trace contextRef="#ctx0" brushRef="#br0">0 1 24575,'1'19'0,"0"1"0,1-1 0,0 0 0,2 0 0,0 0 0,2 0 0,13 32 0,104 302 0,-105-287 0,-2 0 0,-3 0 0,-4 1 0,-2 1 0,-2 87 0,-4-106 0,0-34 0,0 0 0,-1 0 0,0 0 0,-2 0 0,0 0 0,-7 27 0,9-40 0,0 0 0,-1-1 0,0 1 0,1-1 0,-1 1 0,0-1 0,0 1 0,0-1 0,1 1 0,-2-1 0,1 0 0,0 1 0,0-1 0,0 0 0,-1 0 0,1 0 0,0 0 0,-1 0 0,1 0 0,-1 0 0,1-1 0,-1 1 0,0 0 0,1-1 0,-1 0 0,-2 1 0,2-1 0,-1-1 0,0 1 0,1-1 0,-1 0 0,1 0 0,-1 0 0,1 0 0,-1 0 0,1 0 0,-1-1 0,1 1 0,0-1 0,0 0 0,-4-3 0,-1-2 0,0-1 0,0 0 0,1-1 0,0 0 0,0 0 0,1 0 0,-8-19 0,9 14 0,0 0 0,1-1 0,0 1 0,1-1 0,1 0 0,0 1 0,2-1 0,-1 0 0,2 0 0,0 1 0,0-1 0,1 1 0,1 0 0,1-1 0,0 2 0,1-1 0,0 1 0,1 0 0,0 0 0,1 0 0,1 1 0,11-13 0,35-44 0,54-89 0,-98 141 0,14-20 0,1 0 0,2 2 0,44-43 0,128-123 0,-186 188 0,0 1 0,28-17 0,-37 26 0,-1 0 0,0 0 0,1 1 0,0-1 0,0 1 0,0 1 0,0-1 0,0 1 0,0-1 0,0 1 0,0 1 0,0-1 0,1 1 0,5 0 0,-8 1 4,-1 0 0,0 0 0,0 1 0,1-1 0,-1 0 0,0 1-1,0 0 1,0-1 0,-1 1 0,1 0 0,0 0 0,-1 0 0,1 0 0,-1 0-1,1 0 1,-1 0 0,0 1 0,0-1 0,0 0 0,0 1 0,-1-1 0,1 1-1,-1-1 1,1 4 0,4 66-895,-5-63 320,0 25-6255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48.659"/>
    </inkml:context>
    <inkml:brush xml:id="br0">
      <inkml:brushProperty name="width" value="0.2" units="cm"/>
      <inkml:brushProperty name="height" value="0.2" units="cm"/>
    </inkml:brush>
  </inkml:definitions>
  <inkml:trace contextRef="#ctx0" brushRef="#br0">1 41 24575,'-1'78'0,"4"-1"0,3 1 0,16 79 0,-3-59 0,-5 0 0,2 187 0,-12-207 0,17 99 0,-8-86 0,-7-53 0,-6-36 0,1-1 0,-1 1 0,0 0 0,1-1 0,-1 1 0,1 0 0,-1-1 0,1 1 0,0-1 0,0 1 0,-1-1 0,1 0 0,0 1 0,1-1 0,-1 0 0,0 1 0,3 1 0,-4-3 0,0-1 0,1 1 0,-1 0 0,0 0 0,1 0 0,-1-1 0,0 1 0,1 0 0,-1-1 0,0 1 0,1 0 0,-1-1 0,0 1 0,0 0 0,1-1 0,-1 1 0,0-1 0,0 1 0,0 0 0,0-1 0,0 1 0,0-1 0,1 1 0,-1-1 0,0 1 0,0 0 0,0-1 0,0 1 0,0-1 0,-1 1 0,1-1 0,0 0 0,-2-19 0,2 18 0,-7-41 0,-14-48 0,-6-33 0,16 0 0,8-220 0,6 160 0,-4 149 0,2 0 0,1 1 0,2-1 0,14-62 0,-16 89 0,1 0 0,-1 0 0,2 1 0,-1-1 0,1 1 0,0 0 0,0 0 0,1 0 0,0 1 0,0 0 0,0 0 0,1 0 0,0 0 0,0 1 0,1 0 0,-1 0 0,1 1 0,0 0 0,1 0 0,-1 1 0,0 0 0,1 0 0,0 0 0,0 1 0,0 0 0,13-1 0,-12 3 0,-1-1 0,1 2 0,-1-1 0,1 1 0,-1 0 0,1 1 0,-1 0 0,0 0 0,0 1 0,8 4 0,9 5 0,41 27 0,-13-6 0,-48-30 0,0 1 0,0 0 0,-1 0 0,1 0 0,-1 0 0,0 1 0,0-1 0,-1 1 0,1 0 0,-1 0 0,0 1 0,0-1 0,-1 1 0,0-1 0,0 1 0,0 0 0,-1 0 0,1 0 0,-1 0 0,-1 0 0,1 0 0,-1 0 0,0 0 0,-1 0 0,-1 9 0,0 1 0,-1-1 0,0 0 0,-1 1 0,-1-1 0,0-1 0,-1 1 0,-1-1 0,-15 25 0,9-22 0,-1 0 0,-1 0 0,0-1 0,-1-1 0,-1-1 0,0 0 0,-1-2 0,0 0 0,-1 0 0,-31 12 0,37-16 0,1 0 0,1 0 0,-13 12 0,16-13 0,0 1 0,-1-2 0,1 0 0,-2 0 0,-18 9 0,27-14 0,-1 0 0,1-1 0,0 1 0,-1-1 0,1 1 0,-1-1 0,1 0 0,-1 0 0,1 0 0,-1 0 0,1 0 0,-1 0 0,1 0 0,-1 0 0,1-1 0,-1 1 0,1 0 0,-1-1 0,-1 0 0,2 0 0,0 0 0,1 1 0,-1-1 0,0 0 0,1 0 0,-1 0 0,0 0 0,1 1 0,-1-1 0,1 0 0,-1 0 0,1 0 0,0 0 0,0 0 0,-1 0 0,1 0 0,0 0 0,0-1 0,0 1 0,0 0 0,0-1 0,0-1 0,0 0 0,1 0 0,0 0 0,-1 1 0,1-1 0,0 0 0,0 0 0,0 1 0,1-1 0,-1 0 0,1 1 0,-1-1 0,1 1 0,0 0 0,0 0 0,0-1 0,0 1 0,1 0 0,2-2 0,5 0 0,-1 0 0,1 0 0,0 0 0,0 2 0,1-1 0,-1 1 0,1 1 0,-1-1 0,1 2 0,-1 0 0,1 0 0,12 2 0,16 4 0,69 19 0,-88-20 0,-1 2 0,0 0 0,-1 1 0,0 1 0,0 0 0,-1 2 0,0 0 0,0 1 0,-2 0 0,1 1 0,-2 1 0,17 20 0,-26-27 0,-1 1 0,0 0 0,0-1 0,0 1 0,-1 0 0,-1 1 0,1-1 0,-1 0 0,-1 1 0,1-1 0,-2 1 0,1 0 0,-1-1 0,0 1 0,-1 0 0,0-1 0,0 1 0,-5 12 0,2-6 0,-1-1 0,-1 0 0,0 0 0,-1-1 0,0 0 0,-1 0 0,-1-1 0,0 1 0,-19 18 0,-11 8 0,-2-1 0,-2-2 0,-48 30 0,61-45-118,5-4 202,-1-1 0,-49 24 0,69-38-163,0 1 0,0-1 0,-1 0 0,1 0 0,0-1 1,-1 0-1,1 0 0,-1 0 0,1-1 0,-1 0 0,1 0 0,-1-1 0,1 0 0,-1 0 1,1 0-1,0-1 0,-1 0 0,-9-4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36.235"/>
    </inkml:context>
    <inkml:brush xml:id="br0">
      <inkml:brushProperty name="width" value="0.035" units="cm"/>
      <inkml:brushProperty name="height" value="0.035" units="cm"/>
      <inkml:brushProperty name="color" value="#E71224"/>
    </inkml:brush>
  </inkml:definitions>
  <inkml:trace contextRef="#ctx0" brushRef="#br0">0 0 24575,'5'0'0,"5"0"0,6 0 0,1 5 0,-4 6 0,-3 5 0,-3 5 0,-4-2-8191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50.541"/>
    </inkml:context>
    <inkml:brush xml:id="br0">
      <inkml:brushProperty name="width" value="0.2" units="cm"/>
      <inkml:brushProperty name="height" value="0.2" units="cm"/>
    </inkml:brush>
  </inkml:definitions>
  <inkml:trace contextRef="#ctx0" brushRef="#br0">1 115 24575,'7'-1'0,"0"0"0,0-1 0,0 0 0,-1 0 0,1-1 0,-1 0 0,1 0 0,-1 0 0,0-1 0,6-4 0,33-17 0,-21 18 0,1 2 0,-1 0 0,1 1 0,0 2 0,26 0 0,-14 1 0,46-9 0,-29 1-682,84-3-1,-106 11-6143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52.383"/>
    </inkml:context>
    <inkml:brush xml:id="br0">
      <inkml:brushProperty name="width" value="0.2" units="cm"/>
      <inkml:brushProperty name="height" value="0.2" units="cm"/>
    </inkml:brush>
  </inkml:definitions>
  <inkml:trace contextRef="#ctx0" brushRef="#br0">1 154 24575,'7'-1'0,"0"-1"0,-1 1 0,1-1 0,0-1 0,-1 1 0,1-1 0,-1 0 0,0-1 0,12-8 0,27-12 0,-22 15 0,18-6 0,79-19 0,-92 29 0,34-7 0,-1 2 0,89-2 0,39 14-1365,-156-2-5461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8:57.456"/>
    </inkml:context>
    <inkml:brush xml:id="br0">
      <inkml:brushProperty name="width" value="0.2" units="cm"/>
      <inkml:brushProperty name="height" value="0.2" units="cm"/>
    </inkml:brush>
  </inkml:definitions>
  <inkml:trace contextRef="#ctx0" brushRef="#br0">0 180 24575,'0'1029'0,"2"-990"0,14 75 0,0 2 0,-11 51 0,-6-1130 0,2 935 0,3 0 0,0 0 0,1 0 0,19-53 0,-13 48 0,-2 1 0,9-65 0,-18 88 0,1-5 0,1 0 0,0 0 0,5-19 0,-6 31 0,-1 0 0,1 0 0,0 0 0,0-1 0,-1 1 0,1 0 0,0 0 0,1 1 0,-1-1 0,0 0 0,1 0 0,-1 0 0,1 1 0,-1-1 0,1 1 0,0-1 0,-1 1 0,1 0 0,0 0 0,0-1 0,0 1 0,0 1 0,0-1 0,0 0 0,0 0 0,1 1 0,-1-1 0,4 1 0,-4 0 0,0 0 0,0 1 0,0-1 0,0 1 0,0-1 0,0 1 0,0 0 0,0 0 0,0 0 0,-1 0 0,1 0 0,0 1 0,-1-1 0,1 0 0,-1 1 0,1-1 0,-1 1 0,0-1 0,0 1 0,0 0 0,0 0 0,0-1 0,0 1 0,0 0 0,0 0 0,0 4 0,12 60 0,-11-49 0,6 33 0,3-1 0,1-1 0,30 75 0,-40-118 0,1 1 0,0-1 0,0 0 0,0 0 0,0 0 0,1-1 0,0 1 0,0-1 0,0 0 0,1 0 0,-1 0 0,1 0 0,0-1 0,0 0 0,0 0 0,9 4 0,-4-4 0,0 0 0,0-1 0,0 0 0,1-1 0,-1 0 0,0 0 0,1-1 0,18-2 0,-11-1 0,0 0 0,-1-1 0,1-1 0,-1 0 0,0-2 0,-1 0 0,1 0 0,-1-2 0,-1 0 0,0-1 0,0 0 0,-1-1 0,0-1 0,-1 0 0,0-1 0,17-23 0,131-145 0,35-47 0,-185 212 0,39-46 0,-48 60 0,0-1 0,0 1 0,0 0 0,0 0 0,1 0 0,-1 0 0,1 0 0,0 1 0,0-1 0,-1 1 0,1 0 0,0 0 0,0 0 0,0 0 0,0 0 0,0 1 0,0-1 0,0 1 0,0 0 0,4 0 0,-4 1 0,-1 0 0,0 0 0,0 0 0,0 0 0,0 1 0,0-1 0,0 1 0,0-1 0,0 1 0,-1 0 0,1 0 0,-1 0 0,1 0 0,-1 0 0,0 0 0,1 0 0,-1 0 0,0 1 0,-1-1 0,1 0 0,0 1 0,-1-1 0,1 0 0,-1 5 0,6 66 0,-6-63 0,-2 28 0,-1 1 0,-14 62 0,9-60 0,2 1 0,-1 47 0,8 1010-1365,-1-1066-5461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06.587"/>
    </inkml:context>
    <inkml:brush xml:id="br0">
      <inkml:brushProperty name="width" value="0.2" units="cm"/>
      <inkml:brushProperty name="height" value="0.2" units="cm"/>
    </inkml:brush>
  </inkml:definitions>
  <inkml:trace contextRef="#ctx0" brushRef="#br0">232 0 24575,'-2'1'0,"0"0"0,1 0 0,-1 0 0,0 0 0,1 0 0,-1 0 0,0 0 0,1 1 0,-1-1 0,1 0 0,0 1 0,0 0 0,-1-1 0,-1 4 0,-16 27 0,7-8 0,2 0 0,-14 48 0,-10 26 0,13-52 0,-38 93 0,52-119 0,2 0 0,0 0 0,1 1 0,2 0 0,-2 28 0,4 7 0,4 192 0,0-230 0,0 0 0,2 0 0,-1 0 0,2-1 0,1 0 0,0 0 0,1-1 0,0 0 0,13 16 0,25 46 0,-21-33 0,1-1 0,2-1 0,2-1 0,2-2 0,63 59 0,-89-92 0,2 0 0,-1 0 0,0-1 0,1-1 0,0 1 0,1-1 0,-1-1 0,1 0 0,0 0 0,0-1 0,0 0 0,0 0 0,1-1 0,17 0 0,2 5-1365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20.081"/>
    </inkml:context>
    <inkml:brush xml:id="br0">
      <inkml:brushProperty name="width" value="0.2" units="cm"/>
      <inkml:brushProperty name="height" value="0.2" units="cm"/>
    </inkml:brush>
  </inkml:definitions>
  <inkml:trace contextRef="#ctx0" brushRef="#br0">1 347 24575,'1'8'0,"2"0"0,-1-1 0,1 1 0,0-1 0,1 0 0,0 0 0,0 0 0,0-1 0,1 0 0,8 10 0,0 0 0,36 50 0,-19-27 0,36 61 0,-3 5 0,-27-47 0,29 65 0,-55-101 0,-2 0 0,0 1 0,-2 0 0,0 0 0,-1 1 0,2 42 0,-9 145 0,1-34 0,-34-347 0,22 121 0,3 0 0,-7-72 0,15 96 0,-1-118 0,4 125 0,0 1 0,1-1 0,1 1 0,1 0 0,0 0 0,8-17 0,27-54 0,48-131 0,-80 201 0,0 0 0,18-29 0,7-18 0,-23 49 0,-1 0 0,2 1 0,0-1 0,18-19 0,-9 11 0,15-16 0,50-47 0,-36 40 0,-37 37 0,-1 0 0,2 0 0,-1 1 0,1 0 0,26-13 0,-33 20 0,0-1 0,1 1 0,0 0 0,-1 0 0,1 1 0,0 0 0,0 0 0,0 0 0,0 1 0,0-1 0,0 2 0,0-1 0,0 1 0,0-1 0,-1 2 0,1-1 0,8 3 0,-10-2 0,-1 0 0,1 1 0,-1-1 0,0 1 0,1 0 0,-1 0 0,-1 0 0,1 0 0,0 0 0,-1 0 0,1 1 0,-1 0 0,0-1 0,0 1 0,0 0 0,-1 0 0,0 0 0,1 0 0,-1 0 0,-1 0 0,1 0 0,0 5 0,1 15 0,-1-1 0,-3 43 0,0-38 0,4 25 0,2 0 0,2-1 0,3 1 0,29 97 0,-32-128 0,37 134 0,-3 101 0,-23-154 0,-9-57 0,5 76 0,-14 104-1365,1-194-5461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23.757"/>
    </inkml:context>
    <inkml:brush xml:id="br0">
      <inkml:brushProperty name="width" value="0.2" units="cm"/>
      <inkml:brushProperty name="height" value="0.2" units="cm"/>
    </inkml:brush>
  </inkml:definitions>
  <inkml:trace contextRef="#ctx0" brushRef="#br0">80 260 24575,'0'895'0,"-16"-946"0,-4-30 0,4-1 0,3 0 0,4-1 0,4 0 0,8-139 0,22 47 0,-12 98 0,-10 62 0,0 0 0,0 0 0,2 0 0,0 1 0,1 0 0,0 0 0,1 0 0,1 1 0,11-17 0,-16 26 0,1-1 0,0 0 0,0 1 0,0 0 0,1 0 0,-1 0 0,1 0 0,0 1 0,0 0 0,0 0 0,0 0 0,1 1 0,-1 0 0,1 0 0,0 0 0,-1 0 0,1 1 0,0 0 0,0 1 0,0-1 0,0 1 0,0 0 0,0 0 0,0 1 0,0 0 0,5 1 0,-6-1 0,0 0 0,0 1 0,-1 0 0,1-1 0,-1 1 0,0 1 0,1-1 0,-1 1 0,0-1 0,0 1 0,-1 1 0,1-1 0,-1 0 0,1 1 0,-1 0 0,0-1 0,0 1 0,-1 0 0,1 1 0,2 5 0,-2 1 0,1 1 0,-1 0 0,-1 0 0,0 0 0,-1 1 0,0-1 0,-1 13 0,0-15 0,0 22 0,0 1 0,-8 40 0,6-61 0,0-1 0,-1 0 0,-1-1 0,0 1 0,-1 0 0,0-1 0,0 0 0,-1 0 0,0-1 0,-9 11 0,-48 41 0,46-46 0,1 0 0,-18 22 0,32-35 0,0 1 0,0-1 0,0 0 0,1 1 0,-1-1 0,1 1 0,0 0 0,-1-1 0,1 1 0,1 0 0,-1 0 0,0 0 0,1-1 0,-1 1 0,1 0 0,0 0 0,0 0 0,0 0 0,1 5 0,0-5 0,0-1 0,1 0 0,-1 0 0,0 0 0,1 0 0,-1 0 0,1 0 0,0 0 0,0 0 0,0 0 0,0-1 0,0 1 0,0-1 0,0 0 0,1 1 0,-1-1 0,0 0 0,1 0 0,-1-1 0,1 1 0,-1 0 0,1-1 0,2 1 0,26 3 0,1-2 0,-1-1 0,46-4 0,-43 0 0,0 2 0,0 2 0,41 5 0,-65-4 0,-1 0 0,1 0 0,-1 1 0,0 0 0,0 1 0,0 0 0,-1 0 0,1 1 0,-1 0 0,0 0 0,0 1 0,-1 0 0,0 1 0,0-1 0,11 15 0,1 5 0,0 1 0,27 54 0,-39-65 0,0 0 0,-1 1 0,-1-1 0,-1 1 0,-1 0 0,0 0 0,1 20 0,-3-12 0,0 0 0,-2 0 0,0 0 0,-2 0 0,-1 0 0,0-1 0,-2 0 0,-18 46 0,17-52 0,-1-1 0,0 0 0,-2 0 0,0-1 0,0-1 0,-2 1 0,0-2 0,0 1 0,-1-2 0,-1 0 0,-1-1 0,0 0 0,0-1 0,-1 0 0,0-2 0,-1 0 0,0 0 0,-19 5 0,8-4 0,-1-1 0,1-1 0,-1-2 0,-1-1 0,1-1 0,-1-1 0,0-2 0,-44-3 0,68 1-80,1 1 0,-1-1-1,1 0 1,-1-1 0,1 1-1,-1-1 1,1 0 0,0-1-1,0 1 1,0-1 0,0 0 0,0 0-1,1-1 1,-1 1 0,1-1-1,-6-6 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10.584"/>
    </inkml:context>
    <inkml:brush xml:id="br0">
      <inkml:brushProperty name="width" value="0.2" units="cm"/>
      <inkml:brushProperty name="height" value="0.2" units="cm"/>
    </inkml:brush>
  </inkml:definitions>
  <inkml:trace contextRef="#ctx0" brushRef="#br0">1 126 24575,'13'14'0,"-1"1"0,-1 0 0,0 0 0,-1 1 0,-1 1 0,-1 0 0,0 0 0,-1 0 0,0 1 0,-2 0 0,0 0 0,-1 1 0,2 35 0,9 42 0,-5-35 0,2 80 0,-13 37 0,-1-264 0,-1-58 0,4 122 0,1 0 0,0 0 0,2 0 0,8-28 0,2 13 0,2 1 0,1 1 0,2 1 0,28-39 0,52-54 0,-91 114 0,2 0 0,0 0 0,0 1 0,1 0 0,1 1 0,0 1 0,0-1 0,16-8 0,-5 1 0,-18 14 0,1 0 0,-1 0 0,1 0 0,0 1 0,10-5 0,-13 7 0,-1 0 0,0 1 0,0 0 0,0-1 0,0 1 0,0 0 0,0 0 0,0 0 0,0 0 0,0 1 0,1-1 0,-1 1 0,0-1 0,0 1 0,0 0 0,0-1 0,0 1 0,-1 0 0,1 0 0,0 1 0,0-1 0,2 3 0,6 5 0,-1 0 0,0 0 0,-1 1 0,0 1 0,0-1 0,-1 1 0,-1 1 0,0-1 0,0 1 0,6 21 0,-5-10 0,-2-1 0,0 1 0,-1 1 0,-1-1 0,-1 27 0,-4 102-1365,1-120-5461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13.452"/>
    </inkml:context>
    <inkml:brush xml:id="br0">
      <inkml:brushProperty name="width" value="0.2" units="cm"/>
      <inkml:brushProperty name="height" value="0.2" units="cm"/>
    </inkml:brush>
  </inkml:definitions>
  <inkml:trace contextRef="#ctx0" brushRef="#br0">1 234 24575,'10'-1'0,"0"0"0,-1-1 0,1-1 0,0 1 0,0-1 0,-1-1 0,0 0 0,10-5 0,37-15 0,88-12 0,-78 21 0,-1-3 0,-2-2 0,78-36 0,-121 49-104,0 0 0,0 1 0,1 1 0,-1 2-1,1-1 1,0 2 0,0 1 0,0 1 0,23 2 0,-33-1-220,21-1-6502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16.144"/>
    </inkml:context>
    <inkml:brush xml:id="br0">
      <inkml:brushProperty name="width" value="0.2" units="cm"/>
      <inkml:brushProperty name="height" value="0.2" units="cm"/>
    </inkml:brush>
  </inkml:definitions>
  <inkml:trace contextRef="#ctx0" brushRef="#br0">0 0 24575,'0'1010'0,"0"-1063"0,5-144 0,-2 167 0,2 1 0,0 0 0,2 1 0,18-51 0,77-141 0,-90 201 0,0 1 0,1 0 0,1 0 0,0 2 0,1-1 0,1 2 0,23-17 0,-29 25 0,0 1 0,1 0 0,0 0 0,1 2 0,-1-1 0,1 1 0,-1 1 0,1 0 0,0 1 0,0 0 0,1 1 0,-1 0 0,0 1 0,0 1 0,0-1 0,1 2 0,-1 0 0,0 0 0,-1 1 0,23 9 0,-30-10 0,0 1 0,0 0 0,0 0 0,0 0 0,0 1 0,-1-1 0,0 1 0,0 0 0,0 0 0,0 0 0,0 0 0,-1 0 0,1 1 0,-1-1 0,-1 1 0,1-1 0,-1 1 0,1 0 0,-1 0 0,0 9 0,2 11 0,-2-1 0,-4 51 0,1-40 0,-1 401 0,2-450-195,1 0 0,-2 0 0,0 1 0,-1-1 0,0 0 0,-8-21 0,-6-4-6631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26.835"/>
    </inkml:context>
    <inkml:brush xml:id="br0">
      <inkml:brushProperty name="width" value="0.2" units="cm"/>
      <inkml:brushProperty name="height" value="0.2" units="cm"/>
    </inkml:brush>
  </inkml:definitions>
  <inkml:trace contextRef="#ctx0" brushRef="#br0">40 363 24575,'0'896'0,"0"-966"0,-15-113 0,-1 36 0,7-280 0,11 276 0,-2 134 0,2 0 0,0 0 0,1 0 0,1 1 0,0-1 0,2 1 0,0 0 0,0 0 0,1 1 0,1 0 0,1 0 0,0 0 0,1 1 0,12-13 0,-20 25 0,0-1 0,1 0 0,-1 1 0,1 0 0,0-1 0,0 1 0,-1 0 0,1 1 0,1-1 0,-1 0 0,0 1 0,0-1 0,1 1 0,-1 0 0,7-1 0,-7 2 0,-1 1 0,1-1 0,0 0 0,0 1 0,-1-1 0,1 1 0,0 0 0,-1 0 0,1 0 0,-1 0 0,1 0 0,-1 1 0,1-1 0,-1 1 0,0 0 0,2 2 0,7 8 0,0 0 0,-1 2 0,0-1 0,-1 1 0,11 24 0,1 0 0,7 0 0,1-1 0,2-2 0,47 44 0,-7-9 0,86 124 0,-50-55 0,-91-118-418,-1 1 0,14 26 0,-29-46 307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39.259"/>
    </inkml:context>
    <inkml:brush xml:id="br0">
      <inkml:brushProperty name="width" value="0.035" units="cm"/>
      <inkml:brushProperty name="height" value="0.035" units="cm"/>
      <inkml:brushProperty name="color" value="#E71224"/>
    </inkml:brush>
  </inkml:definitions>
  <inkml:trace contextRef="#ctx0" brushRef="#br0">448 2 24575,'-76'-1'0,"-86"3"0,158-2 0,0 1 0,0-1 0,0 1 0,0 0 0,0 0 0,1 0 0,-1 0 0,0 1 0,1-1 0,-1 1 0,1 0 0,0 0 0,-7 5 0,7-3 0,1-1 0,-1 1 0,0 0 0,1 0 0,0-1 0,0 2 0,0-1 0,1 0 0,-1 0 0,1 0 0,-1 8 0,-5 15 0,-1-1 0,-1 0 0,-22 45 0,27-60 0,-1 0 0,2 1 0,0-1 0,0 1 0,1-1 0,-2 24 0,5 74 0,1-51 0,-3-21 0,0-26 0,1 0 0,-1 0 0,2 1 0,0-1 0,0 0 0,5 19 0,-5-28 0,-1-1 0,1 0 0,-1 0 0,1 0 0,-1 0 0,1 0 0,0 1 0,-1-1 0,1 0 0,0-1 0,0 1 0,0 0 0,0 0 0,0 0 0,0 0 0,0-1 0,0 1 0,0 0 0,0-1 0,0 1 0,1-1 0,1 1 0,-1-1 0,1 0 0,-1 0 0,0 0 0,1 0 0,-1 0 0,0-1 0,0 1 0,1-1 0,-1 0 0,0 1 0,4-3 0,5-4 0,0 0 0,0 0 0,16-15 0,-20 16 0,4-3 0,0 2 0,0-1 0,1 1 0,0 1 0,0 0 0,1 1 0,-1 0 0,1 1 0,22-4 0,-13 5 0,1 0 0,0 2 0,0 0 0,42 5 0,-62-3 0,0-1 0,-1 1 0,1-1 0,0 1 0,-1 0 0,1 0 0,-1 0 0,1 1 0,-1-1 0,0 1 0,1-1 0,-1 1 0,0 0 0,0-1 0,0 1 0,0 0 0,0 1 0,-1-1 0,1 0 0,-1 0 0,1 1 0,-1-1 0,0 1 0,0-1 0,0 1 0,0-1 0,0 1 0,-1 0 0,1 4 0,1 9 0,-1 0 0,0 0 0,-1 0 0,-3 18 0,1-5 0,1-4 0,1-1 0,-2 0 0,-5 30 0,6-48 0,-1 1 0,0-1 0,0 1 0,0-1 0,-1 0 0,0 1 0,0-1 0,-1-1 0,0 1 0,0 0 0,0-1 0,-8 8 0,-20 16 0,-65 45 0,85-66 0,-1-1 0,0 0 0,-1 0 0,1-2 0,-1 0 0,-1 0 0,1-1 0,0-1 0,-16 1 0,0-1 0,-1-2 0,-52-4 0,80 2-105,0 1 0,0-1 0,1 1 0,-1-1 0,0 0 0,0 0 0,1 0 0,-1-1 0,0 1 0,1-1 0,-1 1 0,-2-3 0,-6-8-6721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28.609"/>
    </inkml:context>
    <inkml:brush xml:id="br0">
      <inkml:brushProperty name="width" value="0.2" units="cm"/>
      <inkml:brushProperty name="height" value="0.2" units="cm"/>
    </inkml:brush>
  </inkml:definitions>
  <inkml:trace contextRef="#ctx0" brushRef="#br0">1 1 24575,'24'-1'0,"0"2"0,1 0 0,-1 2 0,0 0 0,0 2 0,-1 1 0,1 0 0,39 19 0,-48-19 0,0-1 0,1 0 0,0-1 0,-1-1 0,1 0 0,18 0 0,100-3 0,-80-1 0,-48 1-91,0 1 0,0-1 0,0-1 0,0 1 0,0-1 0,0 0 0,0 0 0,0-1 0,0 0 0,-1 0 0,1 0 0,-1-1 0,1 0 0,4-3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30.713"/>
    </inkml:context>
    <inkml:brush xml:id="br0">
      <inkml:brushProperty name="width" value="0.2" units="cm"/>
      <inkml:brushProperty name="height" value="0.2" units="cm"/>
    </inkml:brush>
  </inkml:definitions>
  <inkml:trace contextRef="#ctx0" brushRef="#br0">0 0 24575,'1'7'0,"0"0"0,1 0 0,0 0 0,0 0 0,0-1 0,1 1 0,-1-1 0,9 12 0,2 9 0,59 128 0,-26-61 0,-4 2 0,56 193 0,-63-160 0,13 65 0,-16-41 0,-18-93 0,12 108 0,-20-56 0,-5 0 0,-5 0 0,-19 112 0,15-173 0,-2 0 0,-26 77 0,-3-10 0,24-65 0,-3 0 0,-46 93 0,49-116 0,-15 42 0,22-49 0,-2 0 0,0-1 0,-1 0 0,-16 23 0,19-34 6,2 1-1,-1 0 0,2 0 0,-1 1 0,2-1 1,0 1-1,0 1 0,-2 15 0,-9 33-1417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9:34.017"/>
    </inkml:context>
    <inkml:brush xml:id="br0">
      <inkml:brushProperty name="width" value="0.2" units="cm"/>
      <inkml:brushProperty name="height" value="0.2" units="cm"/>
    </inkml:brush>
  </inkml:definitions>
  <inkml:trace contextRef="#ctx0" brushRef="#br0">0 34 24575,'2'32'0,"0"0"0,2 0 0,1 0 0,15 47 0,51 120 0,-10-36 0,-34-83 0,-11-36 0,-1 0 0,-3 1 0,-1 0 0,-2 1 0,3 68 0,-12-31 0,-2-41 0,3 0 0,1 0 0,10 53 0,-2-40 0,-3 0 0,-2 0 0,-3 67 0,-2-646 0,-1 217 0,3 271 0,3 0 0,1 0 0,1 1 0,2 0 0,19-48 0,17-65 0,-37 110 0,3 1 0,1 0 0,21-42 0,-25 63 0,0 0 0,1 1 0,0 0 0,1 1 0,1 0 0,0 0 0,1 1 0,1 1 0,20-16 0,-29 25 0,0 0 0,0 0 0,0 1 0,1 0 0,-1 0 0,1 0 0,-1 0 0,1 1 0,0 0 0,-1 0 0,1 0 0,0 1 0,0-1 0,0 1 0,0 0 0,-1 0 0,1 1 0,0 0 0,0 0 0,0 0 0,-1 0 0,1 1 0,0-1 0,-1 1 0,0 0 0,1 1 0,6 4 0,-5-2 0,0 0 0,0 0 0,-1 1 0,0 0 0,0 0 0,0 0 0,-1 0 0,0 1 0,0 0 0,0 0 0,-1 0 0,0 0 0,-1 0 0,1 1 0,-1-1 0,1 15 0,2 48 0,-8 110 0,-2-47 0,5-96-1365,0-5-5461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5:58.540"/>
    </inkml:context>
    <inkml:brush xml:id="br0">
      <inkml:brushProperty name="width" value="0.2" units="cm"/>
      <inkml:brushProperty name="height" value="0.2" units="cm"/>
    </inkml:brush>
  </inkml:definitions>
  <inkml:trace contextRef="#ctx0" brushRef="#br0">1 8 24575,'3'2'0,"0"0"0,0-1 0,0 1 0,-1 0 0,1 0 0,-1 1 0,1-1 0,-1 0 0,0 1 0,1-1 0,-1 1 0,-1 0 0,1 0 0,0 0 0,2 6 0,6 6 0,-2-5 0,1-1 0,0 0 0,17 13 0,-15-14 0,-1 1 0,0 0 0,14 18 0,32 50 0,-3 3 0,66 138 0,-111-200 0,-1 0 0,-1 1 0,-1-1 0,-1 2 0,0-1 0,1 34 0,-8 122 0,-1-73 0,4-87 0,1 1 0,-2 0 0,0 1 0,-6 29 0,7-44 0,0 1 0,0-1 0,-1 0 0,1 0 0,-1 0 0,0 0 0,1 0 0,-1-1 0,0 1 0,0 0 0,0 0 0,0 0 0,-1-1 0,1 1 0,0 0 0,-1-1 0,1 0 0,-1 1 0,0-1 0,1 0 0,-1 0 0,0 1 0,0-1 0,0-1 0,1 1 0,-1 0 0,0 0 0,0-1 0,0 1 0,-1-1 0,1 0 0,0 1 0,0-1 0,0 0 0,0 0 0,0 0 0,0-1 0,-4 0 0,1-1 0,0 0 0,0-1 0,0 0 0,0 0 0,0 0 0,1-1 0,0 1 0,-1-1 0,1 0 0,0-1 0,1 1 0,-1 0 0,1-1 0,0 0 0,0 0 0,0 0 0,-3-10 0,-2-5 0,1 0 0,0 0 0,-5-30 0,7 21 0,1 0 0,2 0 0,1 0 0,1 0 0,6-48 0,-3 58 0,0 1 0,2 0 0,0 1 0,1-1 0,0 1 0,2 0 0,0 1 0,1 0 0,0 0 0,14-17 0,149-197 0,-153 208 0,2 1 0,0 0 0,1 2 0,1 0 0,0 2 0,2 1 0,0 1 0,28-13 0,10-8 0,-46 26 0,-1 0 0,1 1 0,0 0 0,1 2 0,0 0 0,1 1 0,-1 1 0,1 0 0,22-2 0,-24 6 0,1-1 0,-1 0 0,1 1 0,-1 1 0,1 1 0,-1 1 0,1 0 0,26 8 0,-40-9 0,0 2 0,-1-1 0,0 0 0,0 1 0,1-1 0,-1 1 0,-1 0 0,1 0 0,0 0 0,-1 1 0,0-1 0,1 1 0,-1-1 0,-1 1 0,1 0 0,0-1 0,-1 1 0,0 0 0,0 0 0,0 0 0,-1 0 0,1 5 0,1 13 0,-1 0 0,-4 44 0,1-37 0,-2 87-1365,4-82-5461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6:01.378"/>
    </inkml:context>
    <inkml:brush xml:id="br0">
      <inkml:brushProperty name="width" value="0.2" units="cm"/>
      <inkml:brushProperty name="height" value="0.2" units="cm"/>
    </inkml:brush>
  </inkml:definitions>
  <inkml:trace contextRef="#ctx0" brushRef="#br0">308 0 24575,'-3'22'0,"0"-1"0,-1 0 0,-1 0 0,0 0 0,-2 0 0,-1-1 0,-10 19 0,-10 32 0,-127 348 0,139-364 0,-11 71 0,13-53 0,9-54 0,2-1 0,0 1 0,1 0 0,1 0 0,1 0 0,2 24 0,-2-43 0,0 0 0,1 1 0,-1-1 0,0 1 0,0-1 0,1 0 0,-1 1 0,0-1 0,1 0 0,-1 1 0,0-1 0,1 0 0,-1 1 0,0-1 0,1 0 0,-1 0 0,1 1 0,-1-1 0,1 0 0,-1 0 0,1 0 0,-1 0 0,0 1 0,1-1 0,-1 0 0,1 0 0,-1 0 0,1 0 0,-1 0 0,1 0 0,-1 0 0,1-1 0,-1 1 0,1 0 0,-1 0 0,0 0 0,1 0 0,-1-1 0,1 1 0,-1 0 0,1 0 0,-1-1 0,0 1 0,1 0 0,-1 0 0,0-1 0,1 1 0,-1-1 0,0 1 0,1-1 0,23-20 0,-22 19 0,21-22 0,-1-1 0,-1-1 0,31-50 0,40-96 0,-78 145 0,19-30 0,64-86 0,-55 86 0,96-172 0,-135 225 0,-1-1 0,1 0 0,0 0 0,1 1 0,-1 0 0,1 0 0,0 0 0,0 0 0,0 0 0,0 1 0,1 0 0,-1 0 0,9-4 0,-11 6 0,1 1 0,0-1 0,-1 1 0,1-1 0,0 1 0,-1 0 0,1 0 0,0 0 0,-1 1 0,1-1 0,0 1 0,-1-1 0,1 1 0,0 0 0,-1 0 0,1 0 0,-1 0 0,0 0 0,1 1 0,-1-1 0,0 1 0,0-1 0,0 1 0,0 0 0,0 0 0,0 0 0,0 0 0,2 5 0,35 47 0,57 105 0,-84-138 0,-4-8 0,1 0 0,1 0 0,19 19 0,-19-22 0,1 2 0,-2-1 0,1 2 0,7 12 0,124 260 0,-135-271-195,-1 0 0,-1 1 0,0-1 0,-1 1 0,-1 0 0,2 28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6:02.957"/>
    </inkml:context>
    <inkml:brush xml:id="br0">
      <inkml:brushProperty name="width" value="0.2" units="cm"/>
      <inkml:brushProperty name="height" value="0.2" units="cm"/>
    </inkml:brush>
  </inkml:definitions>
  <inkml:trace contextRef="#ctx0" brushRef="#br0">1 83 24575,'9'-8'0,"1"0"0,0 0 0,1 1 0,0 0 0,0 1 0,0 0 0,1 1 0,0 0 0,0 1 0,0 1 0,0 0 0,1 0 0,14-1 0,21 0 0,1 3 0,56 4 0,-23 0 0,10-4 0,80 4 0,-141 2-1365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6:04.376"/>
    </inkml:context>
    <inkml:brush xml:id="br0">
      <inkml:brushProperty name="width" value="0.2" units="cm"/>
      <inkml:brushProperty name="height" value="0.2" units="cm"/>
    </inkml:brush>
  </inkml:definitions>
  <inkml:trace contextRef="#ctx0" brushRef="#br0">1 116 24575,'15'-2'0,"0"0"0,0-1 0,1 0 0,-2-1 0,1-1 0,17-8 0,46-12 0,-21 12 0,2-1 0,1 2 0,0 3 0,76-2 0,127 13-1365,-231-1-5461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6:06.161"/>
    </inkml:context>
    <inkml:brush xml:id="br0">
      <inkml:brushProperty name="width" value="0.2" units="cm"/>
      <inkml:brushProperty name="height" value="0.2" units="cm"/>
    </inkml:brush>
  </inkml:definitions>
  <inkml:trace contextRef="#ctx0" brushRef="#br0">0 1 24575,'722'0'-1365,"-689"0"-5461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6:11.165"/>
    </inkml:context>
    <inkml:brush xml:id="br0">
      <inkml:brushProperty name="width" value="0.2" units="cm"/>
      <inkml:brushProperty name="height" value="0.2" units="cm"/>
    </inkml:brush>
  </inkml:definitions>
  <inkml:trace contextRef="#ctx0" brushRef="#br0">0 1 24575,'5'0'0,"1"1"0,-1-1 0,1 1 0,-1 1 0,0-1 0,0 1 0,0 0 0,0 0 0,0 0 0,0 1 0,0-1 0,-1 1 0,1 1 0,-1-1 0,0 0 0,0 1 0,0 0 0,-1 0 0,1 0 0,-1 1 0,0-1 0,0 1 0,0-1 0,2 7 0,6 13 0,-2 1 0,0 0 0,9 46 0,-9-37 0,0 7 0,-1 1 0,-3 0 0,1 46 0,-8 131 0,-2-70 0,4-97 0,0-40 0,0-36 0,1-38 0,3 0 0,3 1 0,2 0 0,23-79 0,-22 103 0,-6 16 0,1 0 0,1 1 0,1 0 0,1 0 0,1 1 0,1 0 0,0 0 0,19-25 0,-8 18 0,1 2 0,1 1 0,1 0 0,1 2 0,1 1 0,37-22 0,-53 36 0,0 1 0,1 0 0,0 1 0,0 0 0,0 0 0,0 2 0,1-1 0,-1 1 0,15 0 0,-18 2 0,0 1 0,0 0 0,0 0 0,-1 0 0,1 1 0,0 0 0,-1 1 0,0 0 0,1 0 0,-1 0 0,0 1 0,-1 0 0,1 0 0,-1 1 0,7 5 0,-8-4 0,0-1 0,-1 1 0,0 0 0,1 0 0,-2 0 0,1 0 0,-1 1 0,0-1 0,0 1 0,-1 0 0,0 0 0,0 0 0,-1 0 0,0 0 0,1 8 0,0 19 0,-2-1 0,-3 36 0,0-17 0,2-33 0,0 41 0,1-57 0,0-1 0,0 0 0,1 0 0,-1 1 0,1-1 0,-1 0 0,1 0 0,0 0 0,0 1 0,0-1 0,0 0 0,0 0 0,0 0 0,0-1 0,1 1 0,-1 0 0,1 0 0,-1-1 0,1 1 0,1 1 0,-1-3 0,-1 0 0,0 1 0,1-1 0,-1 0 0,1 0 0,-1 0 0,0 0 0,1 0 0,-1 0 0,0 0 0,1 0 0,-1-1 0,0 1 0,1 0 0,-1-1 0,0 1 0,0-1 0,1 0 0,-1 1 0,0-1 0,0 0 0,0 0 0,0 1 0,0-1 0,0 0 0,1-2 0,30-35 0,-18 21 0,64-73 0,22-22 0,-55 66 0,-23 23 0,1 0 0,1 2 0,38-27 0,-39 31 0,-15 10 0,1 1 0,0-1 0,1 2 0,0-1 0,10-3 0,-18 8 0,-1 0 0,1 1 0,-1-1 0,1 1 0,0 0 0,-1-1 0,1 1 0,0 0 0,-1 0 0,1 0 0,0 0 0,-1 1 0,1-1 0,0 0 0,-1 1 0,1-1 0,0 1 0,-1-1 0,1 1 0,-1 0 0,1 0 0,-1-1 0,0 1 0,1 0 0,-1 0 0,0 1 0,0-1 0,1 0 0,-1 0 0,0 1 0,0-1 0,0 0 0,0 1 0,-1-1 0,1 1 0,0-1 0,-1 1 0,1 0 0,0 1 0,3 12 0,0 0 0,-1 0 0,-1 1 0,1 16 0,7 40 0,1-3-18,-3 0-1,-2 1 0,-8 135 1,-1-67-1273,3-106-5535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6:14.920"/>
    </inkml:context>
    <inkml:brush xml:id="br0">
      <inkml:brushProperty name="width" value="0.2" units="cm"/>
      <inkml:brushProperty name="height" value="0.2" units="cm"/>
    </inkml:brush>
  </inkml:definitions>
  <inkml:trace contextRef="#ctx0" brushRef="#br0">22 530 24575,'0'290'0,"-1"-336"0,-1 23 0,2 0 0,0 0 0,2 0 0,0 1 0,2-1 0,0 0 0,8-21 0,3 7 0,1 1 0,2 1 0,1 0 0,2 1 0,1 2 0,2 0 0,1 1 0,37-35 0,-40 45 0,-7 5 0,1 1 0,0 1 0,0 1 0,2 0 0,0 1 0,0 1 0,20-10 0,31-13 0,-54 25 0,1 0 0,0 1 0,0 1 0,0 0 0,1 2 0,0 0 0,28-5 0,-43 10 0,0-1 0,1 1 0,-1 0 0,0-1 0,0 1 0,0 0 0,1 1 0,-1-1 0,0 0 0,0 0 0,0 1 0,1 0 0,-1-1 0,0 1 0,0 0 0,0 0 0,0 0 0,0 0 0,-1 0 0,1 1 0,0-1 0,0 0 0,-1 1 0,1-1 0,-1 1 0,1 0 0,-1 0 0,0-1 0,1 1 0,-1 0 0,0 0 0,0 0 0,-1 0 0,1 0 0,1 4 0,-2-1 0,0 0 0,0 0 0,0 0 0,-1 0 0,0 0 0,0 0 0,0 0 0,0 0 0,-1 0 0,0 0 0,0 0 0,0-1 0,-1 1 0,-4 5 0,-21 27 0,-3-1 0,0-2 0,-46 38 0,0 0 0,67-63 0,1-1 0,-1 0 0,0 0 0,-1-1 0,0-1 0,0 0 0,0 0 0,-1-1 0,0 0 0,-20 4 0,31-9 0,0 0 0,-1 0 0,1 1 0,0-1 0,0 0 0,-1 0 0,1 1 0,0-1 0,0 1 0,0-1 0,-1 1 0,1-1 0,0 1 0,0 0 0,0 0 0,0-1 0,0 1 0,0 0 0,0 0 0,0 0 0,1 0 0,-1 0 0,0 0 0,0 0 0,0 2 0,2-2 0,-1 0 0,1 1 0,-1-1 0,1 0 0,-1 0 0,1 0 0,0 0 0,0 0 0,0 0 0,0 0 0,-1 0 0,1 0 0,0 0 0,1 0 0,-1-1 0,0 1 0,0 0 0,0-1 0,2 2 0,11 4 0,0 1 0,29 7 0,89 29 0,-116-37 0,-1 2 0,-1-1 0,1 2 0,-1 0 0,-1 1 0,17 15 0,30 24 0,-44-37 0,-1 0 0,0 1 0,-1 0 0,-1 2 0,13 15 0,-23-25 0,1 1 0,-1-1 0,-1 1 0,1 0 0,-1 0 0,0 0 0,0 0 0,0 0 0,-1 1 0,0-1 0,-1 0 0,1 1 0,-1-1 0,0 1 0,-1-1 0,0 0 0,0 1 0,0-1 0,-4 11 0,2-8 0,0 0 0,-1 0 0,-1 0 0,1 0 0,-1-1 0,-1 0 0,0 0 0,0 0 0,0-1 0,-1 1 0,0-2 0,0 1 0,-1-1 0,0 0 0,0-1 0,0 0 0,-1 0 0,0 0 0,0-1 0,0-1 0,0 0 0,0 0 0,-1 0 0,-13 0 0,-100 13 0,55-6 0,-82 1 0,126-10 24,0-2 0,0 0 0,1-2 0,-45-10 0,60 11-107,0-1 1,0 0-1,0-1 1,1 0-1,0 0 1,-1 0-1,2-1 1,-1 0-1,0-1 1,1 1-1,0-1 1,0 0-1,1-1 1,0 0-1,0 1 1,0-1-1,-4-11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41.874"/>
    </inkml:context>
    <inkml:brush xml:id="br0">
      <inkml:brushProperty name="width" value="0.035" units="cm"/>
      <inkml:brushProperty name="height" value="0.035" units="cm"/>
      <inkml:brushProperty name="color" value="#E71224"/>
    </inkml:brush>
  </inkml:definitions>
  <inkml:trace contextRef="#ctx0" brushRef="#br0">1 1 24575,'0'943'-1365,"0"-915"-5461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6:22.634"/>
    </inkml:context>
    <inkml:brush xml:id="br0">
      <inkml:brushProperty name="width" value="0.2" units="cm"/>
      <inkml:brushProperty name="height" value="0.2" units="cm"/>
    </inkml:brush>
  </inkml:definitions>
  <inkml:trace contextRef="#ctx0" brushRef="#br0">0 229 24575,'3647'0'0,"-3575"-3"0,107-20 0,-92 10 0,-52 7 0,64-21 0,-64 15 0,61-10 0,239-10 0,-154 18 0,8-1 0,-79 2 0,214 3 0,-288 9 0,-1-3 0,52-10 0,-48 6 0,65-3 0,265 10 92,-171 3-1549,-165-2-5369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6:29.745"/>
    </inkml:context>
    <inkml:brush xml:id="br0">
      <inkml:brushProperty name="width" value="0.2" units="cm"/>
      <inkml:brushProperty name="height" value="0.2" units="cm"/>
    </inkml:brush>
  </inkml:definitions>
  <inkml:trace contextRef="#ctx0" brushRef="#br0">1 335 24575,'0'1124'0,"0"-2327"0,0 1196 0,0-1 0,0 0 0,1 1 0,1-1 0,-1 1 0,6-15 0,-7 20 0,1 1 0,0-1 0,-1 1 0,1 0 0,0-1 0,0 1 0,0 0 0,0 0 0,0-1 0,0 1 0,1 0 0,-1 0 0,0 0 0,0 0 0,1 1 0,-1-1 0,1 0 0,-1 1 0,1-1 0,-1 0 0,1 1 0,-1 0 0,1-1 0,-1 1 0,1 0 0,-1 0 0,1 0 0,0 0 0,-1 0 0,1 0 0,-1 0 0,1 1 0,0-1 0,-1 0 0,1 1 0,-1 0 0,1-1 0,-1 1 0,0 0 0,1 0 0,1 1 0,23 13 0,-1 2 0,-1 0 0,0 2 0,27 27 0,43 34 0,-74-67 0,1-1 0,1-1 0,29 10 0,16 9 0,-23-7 0,134 72 0,-173-92 0,0 0 0,0 0 0,0 0 0,0-1 0,0 0 0,0 0 0,0-1 0,1 1 0,-1-1 0,1 0 0,-1-1 0,1 1 0,-1-1 0,1 0 0,0-1 0,-1 1 0,1-1 0,5-2 0,-5 1 0,-1 0 0,1-1 0,-1 0 0,0-1 0,0 1 0,0-1 0,0 0 0,-1 0 0,1 0 0,-1-1 0,0 0 0,0 0 0,-1 0 0,0 0 0,0 0 0,3-7 0,13-20 0,37-50 0,-8 13 0,-26 40 0,1 1 0,1 0 0,32-27 0,-1 0 0,-37 37 0,1 0 0,0 2 0,1 0 0,1 2 0,0 0 0,36-16 0,-55 28 0,1 1 0,-1 0 0,1-1 0,0 1 0,-1 0 0,1 1 0,0-1 0,0 0 0,-1 1 0,1-1 0,0 1 0,0 0 0,0 0 0,-1 0 0,1 0 0,0 1 0,0-1 0,0 1 0,-1 0 0,1-1 0,0 1 0,-1 1 0,1-1 0,-1 0 0,1 0 0,-1 1 0,1 0 0,-1-1 0,0 1 0,0 0 0,0 0 0,0 0 0,0 0 0,0 1 0,-1-1 0,1 0 0,-1 1 0,0-1 0,1 1 0,-1-1 0,0 1 0,0 0 0,-1 0 0,1-1 0,-1 1 0,1 5 0,37 226 0,-36-222 0,1 0 0,0-1 0,1 1 0,0-1 0,1 0 0,0 0 0,11 18 0,7 3 0,27 31 0,-31-40 0,0 0 0,-2 1 0,16 30 0,-23-34 0,18 35 0,39 109 0,-57-131 0,2 0 0,1-1 0,31 55 0,-38-74 0,-1-1 0,0 1 0,-1 0 0,0 0 0,-1 1 0,0-1 0,-1 1 0,0 15 0,11 54 0,4 12-1365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6:51.387"/>
    </inkml:context>
    <inkml:brush xml:id="br0">
      <inkml:brushProperty name="width" value="0.2" units="cm"/>
      <inkml:brushProperty name="height" value="0.2" units="cm"/>
    </inkml:brush>
  </inkml:definitions>
  <inkml:trace contextRef="#ctx0" brushRef="#br0">1 1 24575,'2'0'0,"0"1"0,0 0 0,0-1 0,0 1 0,0 0 0,-1 0 0,1 0 0,0 0 0,0 0 0,-1 1 0,1-1 0,0 0 0,-1 1 0,0-1 0,1 1 0,1 2 0,23 34 0,-19-27 0,9 13 0,36 55 0,57 113 0,-93-154 0,11 46 0,-5-16 0,-15-50 0,7 19 0,-1 0 0,-2 0 0,-1 1 0,-2 0 0,5 77 0,-16 264 0,3-370 0,1-5 0,-1 1 0,1 0 0,-1 0 0,-1-1 0,1 1 0,-1 0 0,0-1 0,0 1 0,0 0 0,0-1 0,-1 1 0,0-1 0,0 0 0,-3 6 0,4-10 0,1 0 0,-1 0 0,1 0 0,-1 0 0,1 0 0,-1 0 0,0 0 0,1 0 0,-1 0 0,1 0 0,-1 0 0,0 0 0,1 0 0,-1 0 0,1 0 0,-1-1 0,1 1 0,-1 0 0,1 0 0,-1-1 0,0 1 0,1 0 0,0-1 0,-1 1 0,1-1 0,-1 1 0,1 0 0,-1-1 0,1 1 0,0-1 0,-1 1 0,1-1 0,0 1 0,0-1 0,-1 1 0,1-2 0,-15-24 0,13 22 0,-10-18 0,2 0 0,1-1 0,0-1 0,2 1 0,1-2 0,1 1 0,-5-47 0,7-13 0,6-85 0,1 38 0,-4 121 0,0 1 0,1 0 0,0-1 0,0 1 0,1 0 0,0 0 0,1 0 0,0 0 0,0 0 0,1 1 0,0-1 0,1 1 0,0 0 0,0 0 0,1 1 0,0-1 0,7-6 0,123-154 0,-83 115 0,-20 22 0,-2-2 0,41-54 0,-64 77 0,0 0 0,1 1 0,0 0 0,0 0 0,0 1 0,1 0 0,1 1 0,-1 0 0,1 0 0,14-5 0,-19 9 0,-1 1 0,0 0 0,0 0 0,1 1 0,-1-1 0,1 1 0,-1 0 0,1 0 0,-1 1 0,1 0 0,-1 0 0,1 0 0,0 1 0,-1 0 0,1 0 0,-1 0 0,1 1 0,-1-1 0,0 1 0,0 1 0,0-1 0,0 1 0,0 0 0,0 0 0,5 5 0,-6-4 0,0 1 0,0 0 0,-1 0 0,1 0 0,-1 0 0,-1 1 0,1-1 0,-1 1 0,0 0 0,0-1 0,0 1 0,-1 0 0,0 0 0,0 10 0,1 12 0,-5 54 0,1-45 0,-1 16-86,1-29-127,0-1-1,2 1 1,1 0 0,0 0 0,7 27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35.169"/>
    </inkml:context>
    <inkml:brush xml:id="br0">
      <inkml:brushProperty name="width" value="0.2" units="cm"/>
      <inkml:brushProperty name="height" value="0.2" units="cm"/>
    </inkml:brush>
  </inkml:definitions>
  <inkml:trace contextRef="#ctx0" brushRef="#br0">118 1 24575,'0'1557'0,"0"-1545"0,-1 1 0,0 0 0,-1 0 0,-5 18 0,6-28 0,0 0 0,0 0 0,0 0 0,-1 0 0,1 0 0,-1-1 0,0 1 0,0-1 0,0 1 0,-3 3 0,3-5 0,1 0 0,0 0 0,0-1 0,-1 1 0,1 0 0,-1-1 0,1 1 0,0-1 0,-1 1 0,1-1 0,-1 0 0,1 1 0,-1-1 0,1 0 0,-1 0 0,1 0 0,-1 0 0,1-1 0,-1 1 0,1 0 0,-1-1 0,1 1 0,-3-1 0,1-1 0,0 0 0,1 0 0,-1 0 0,0 0 0,1 0 0,-1-1 0,1 1 0,0-1 0,-1 1 0,1-1 0,0 0 0,1 0 0,-1 0 0,1 0 0,-1 0 0,1-1 0,0 1 0,0 0 0,0-1 0,0-5 0,-3-10 0,2 0 0,0-26 0,2 39 0,0-75-1365,1 46-5461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39.135"/>
    </inkml:context>
    <inkml:brush xml:id="br0">
      <inkml:brushProperty name="width" value="0.2" units="cm"/>
      <inkml:brushProperty name="height" value="0.2" units="cm"/>
    </inkml:brush>
  </inkml:definitions>
  <inkml:trace contextRef="#ctx0" brushRef="#br0">1 363 24575,'10'1'0,"1"0"0,-1 0 0,0 1 0,1 0 0,-1 1 0,0 0 0,0 1 0,15 7 0,6 7 0,36 26 0,6 3 0,20 12 0,-63-38 0,2 0 0,49 22 0,-54-32 0,-4-2 0,-1 1 0,0 1 0,38 25 0,-52-29 0,1 0 0,0-1 0,1-1 0,-1 1 0,1-2 0,0 1 0,0-1 0,1-1 0,17 4 0,-24-7 0,1 1 0,0-1 0,0 0 0,-1-1 0,1 1 0,0-1 0,-1 0 0,1 0 0,0 0 0,-1-1 0,1 1 0,-1-1 0,0 0 0,0-1 0,1 1 0,-1-1 0,-1 0 0,1 0 0,0 0 0,-1 0 0,0-1 0,1 1 0,-1-1 0,3-5 0,76-112 0,-50 70 0,2 2 0,2 1 0,58-58 0,-3 16 0,-42 39 0,2 1 0,3 4 0,72-51 0,-123 95 0,-1 1 0,1-1 0,0 1 0,-1-1 0,1 1 0,0 0 0,0 0 0,0 0 0,0 0 0,0 0 0,0 1 0,0 0 0,0-1 0,0 1 0,0 0 0,0 0 0,0 1 0,0-1 0,3 1 0,-4 1 0,1-1 0,-1 1 0,0-1 0,0 1 0,0 0 0,0 0 0,0 0 0,-1 0 0,1 0 0,0 0 0,-1 0 0,1 0 0,-1 1 0,0-1 0,0 1 0,0-1 0,0 1 0,0-1 0,-1 1 0,1-1 0,-1 1 0,1 3 0,3 43 0,-1 0 0,-7 89 0,-1-25 0,5 342 0,2-431 0,0 0 0,2 0 0,7 26 0,-5-21 0,6 48 0,-9 280 64,-6-185-1493,3-139-5397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03.127"/>
    </inkml:context>
    <inkml:brush xml:id="br0">
      <inkml:brushProperty name="width" value="0.2" units="cm"/>
      <inkml:brushProperty name="height" value="0.2" units="cm"/>
    </inkml:brush>
  </inkml:definitions>
  <inkml:trace contextRef="#ctx0" brushRef="#br0">0 0 24575,'2'1'0,"0"-1"0,-1 1 0,1 0 0,0-1 0,-1 1 0,1 0 0,-1 0 0,1 0 0,-1 1 0,1-1 0,-1 0 0,0 0 0,1 1 0,-1-1 0,0 1 0,0-1 0,0 1 0,0 0 0,-1-1 0,2 3 0,17 40 0,-17-39 0,19 51 0,5 12 0,20 80 0,-12-27 0,-20-79 0,-3 0 0,-1 1 0,8 78 0,-15-37 0,-9 103 0,-6-148 0,12-39 0,0 0 0,0 1 0,0-1 0,0 0 0,0 0 0,0 1 0,-1-1 0,1 0 0,0 0 0,0 1 0,0-1 0,0 0 0,-1 0 0,1 0 0,0 1 0,0-1 0,-1 0 0,1 0 0,0 0 0,0 0 0,-1 1 0,1-1 0,0 0 0,-1 0 0,1 0 0,0 0 0,-1 0 0,1 0 0,0 0 0,0 0 0,-1 0 0,1 0 0,0 0 0,-1 0 0,1 0 0,-8-20 0,3-4 0,1-1 0,1 0 0,2 0 0,0-1 0,2 1 0,1 0 0,0 0 0,2 0 0,1 1 0,1-1 0,1 1 0,1 0 0,13-24 0,-15 37 0,11-25 0,3 1 0,0 2 0,2 0 0,2 1 0,44-47 0,-19 30 0,-37 35 0,1 1 0,0 0 0,1 1 0,0 1 0,1 0 0,21-12 0,-11 9 0,-2-1 0,24-19 0,-30 21 0,1 0 0,0 1 0,1 0 0,30-12 0,-9 7 0,-20 8 0,0 1 0,0 1 0,1 1 0,23-4 0,-39 9 0,0 0 0,1 1 0,-1 0 0,1 0 0,-1 0 0,1 1 0,-1-1 0,0 1 0,1 1 0,-1-1 0,0 1 0,0 0 0,0 0 0,0 0 0,0 1 0,0 0 0,-1 0 0,1 0 0,-1 0 0,0 1 0,4 4 0,-1 0 0,0 1 0,0 1 0,-1-1 0,0 1 0,-1 0 0,0 1 0,-1-1 0,0 1 0,-1 0 0,0 0 0,-1 0 0,3 20 0,-3 13 0,-1 0 0,-5 46 0,0-6 0,3-51 0,0-18 0,1-1 0,0 1 0,0 0 0,2 0 0,4 22 0,-6-37 0,1 1 0,-1 0 0,0-1 0,0 1 0,0 0 0,0-1 0,1 1 0,-1 0 0,0-1 0,0 1 0,1-1 0,-1 1 0,1 0 0,-1-1 0,0 1 0,1-1 0,-1 1 0,1-1 0,-1 1 0,1-1 0,0 0 0,-1 1 0,1-1 0,-1 0 0,1 1 0,0-1 0,-1 0 0,1 0 0,1 1 0,14-15 0,12-38 0,-25 45 0,38-92 0,-24 56 0,38-72 0,-35 81 0,2 0 0,1 2 0,52-59 0,-66 82 0,1 0 0,0 1 0,0 0 0,1 0 0,0 1 0,0 0 0,0 1 0,1 1 0,0 0 0,0 0 0,1 1 0,-1 0 0,1 1 0,0 1 0,0 0 0,14 0 0,-19 3 0,-1-1 0,0 1 0,0 0 0,-1 1 0,1-1 0,0 1 0,0 1 0,-1-1 0,1 1 0,-1 1 0,0-1 0,0 1 0,0 0 0,0 0 0,-1 1 0,0-1 0,0 1 0,0 0 0,0 1 0,-1-1 0,0 1 0,0 0 0,4 9 0,1 3 0,0 0 0,-2 1 0,0 1 0,-1-1 0,-1 1 0,5 37 0,1 26 0,-1-14 0,1 87 0,-12 411-1365,1-535-5461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05.692"/>
    </inkml:context>
    <inkml:brush xml:id="br0">
      <inkml:brushProperty name="width" value="0.2" units="cm"/>
      <inkml:brushProperty name="height" value="0.2" units="cm"/>
    </inkml:brush>
  </inkml:definitions>
  <inkml:trace contextRef="#ctx0" brushRef="#br0">42 492 24575,'-1'59'0,"-2"0"0,-16 87 0,8-61 0,4 0 0,7 159 0,3-102 0,-4-849 0,4 657 0,18-100 0,-9 80 0,-8 52 0,1 0 0,0 1 0,1 0 0,1 0 0,0 1 0,16-26 0,-1 7 0,47-56 0,-64 85 0,0 1 0,1-1 0,-1 1 0,1 0 0,0 1 0,0-1 0,1 1 0,-1 1 0,1-1 0,0 1 0,0 0 0,0 1 0,0-1 0,1 1 0,7-1 0,-9 3 0,-1-1 0,1 1 0,0 1 0,-1-1 0,1 1 0,-1 0 0,1 0 0,-1 0 0,0 1 0,1 0 0,-1 0 0,0 0 0,0 1 0,0-1 0,-1 1 0,1 0 0,-1 1 0,1-1 0,-1 1 0,0 0 0,4 6 0,15 20 0,-1 2 0,-2 1 0,-2 0 0,19 47 0,32 56 0,48 93 0,-99-192 0,-2 1 0,23 77 0,-16-43 0,-10-33 0,38 100 0,-26-64-1365,-17-43-5461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07.012"/>
    </inkml:context>
    <inkml:brush xml:id="br0">
      <inkml:brushProperty name="width" value="0.2" units="cm"/>
      <inkml:brushProperty name="height" value="0.2" units="cm"/>
    </inkml:brush>
  </inkml:definitions>
  <inkml:trace contextRef="#ctx0" brushRef="#br0">0 79 24575,'4'-4'0,"0"1"0,0 0 0,0 0 0,1 0 0,-1 0 0,1 1 0,0 0 0,-1 0 0,1 0 0,0 1 0,7-2 0,62-6 0,-16 2 0,42-8-60,1 4 0,0 5 0,113 7 0,-87 1-1065,-95-2-5701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08.502"/>
    </inkml:context>
    <inkml:brush xml:id="br0">
      <inkml:brushProperty name="width" value="0.2" units="cm"/>
      <inkml:brushProperty name="height" value="0.2" units="cm"/>
    </inkml:brush>
  </inkml:definitions>
  <inkml:trace contextRef="#ctx0" brushRef="#br0">0 1 24575,'836'0'-1365,"-804"0"-5461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10.601"/>
    </inkml:context>
    <inkml:brush xml:id="br0">
      <inkml:brushProperty name="width" value="0.2" units="cm"/>
      <inkml:brushProperty name="height" value="0.2" units="cm"/>
    </inkml:brush>
  </inkml:definitions>
  <inkml:trace contextRef="#ctx0" brushRef="#br0">0 1 24575,'687'0'0,"-676"0"-341,0 0 0,0 1-1,23 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09:53.386"/>
    </inkml:context>
    <inkml:brush xml:id="br0">
      <inkml:brushProperty name="width" value="0.035" units="cm"/>
      <inkml:brushProperty name="height" value="0.035" units="cm"/>
      <inkml:brushProperty name="color" value="#E71224"/>
    </inkml:brush>
  </inkml:definitions>
  <inkml:trace contextRef="#ctx0" brushRef="#br0">0 82 24575,'0'594'0,"0"-704"0,17-120 0,-12 170 0,-5 44 0,1 0 0,1 0 0,0 0 0,1 0 0,1 1 0,11-30 0,-3 17 0,-8 20 0,-1 0 0,1 0 0,0 0 0,0 0 0,10-12 0,-12 18 0,0 0 0,0 0 0,0 1 0,0-1 0,0 1 0,0-1 0,0 1 0,1 0 0,-1 0 0,0 0 0,1 0 0,-1 1 0,1-1 0,-1 0 0,1 1 0,-1 0 0,1-1 0,-1 1 0,1 0 0,-1 1 0,1-1 0,-1 0 0,1 1 0,4 1 0,3 1 0,0 1 0,0 0 0,11 7 0,-12-7 0,0 1 0,0-1 0,0-1 0,15 5 0,-5-5 0,0-1 0,23-1 0,-25-1 0,-1 1 0,1 0 0,26 7 0,-18-2 0,48 6 0,-62-11 0,0-1 0,0 0 0,0 0 0,0-1 0,0 0 0,20-5 0,-29 5 0,1 0 0,0 0 0,-1-1 0,1 1 0,-1-1 0,1 1 0,-1-1 0,1 0 0,-1 1 0,0-1 0,0 0 0,0-1 0,0 1 0,2-3 0,-1-2 0,1 1 0,-1-1 0,-1 0 0,3-7 0,3-9 0,-8 22 0,0 1 0,0-1 0,1 0 0,-1 1 0,0-1 0,0 1 0,0-1 0,1 0 0,-1 1 0,0-1 0,1 1 0,-1-1 0,1 1 0,-1-1 0,0 1 0,1-1 0,-1 1 0,1-1 0,-1 1 0,1 0 0,0-1 0,-1 1 0,2-1 0,3 13 0,-1 24 0,-4 332 0,-1-171 0,1-195-53,0 3-135,0 0 1,0 0 0,-1 0-1,1 0 1,-1 0-1,-2 6 1,-3 0-6639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43.749"/>
    </inkml:context>
    <inkml:brush xml:id="br0">
      <inkml:brushProperty name="width" value="0.035" units="cm"/>
      <inkml:brushProperty name="height" value="0.035" units="cm"/>
      <inkml:brushProperty name="color" value="#E71224"/>
    </inkml:brush>
  </inkml:definitions>
  <inkml:trace contextRef="#ctx0" brushRef="#br0">16 1 24575,'0'384'0,"0"-377"0,0 0 0,0 0 0,1 0 0,0 1 0,0-1 0,4 9 0,-5-14 0,2 1 0,-1-1 0,0 0 0,0 0 0,1 0 0,-1 0 0,1 0 0,-1 0 0,1-1 0,0 1 0,0 0 0,-1-1 0,1 0 0,1 1 0,-1-1 0,0 0 0,0 0 0,0 0 0,1 0 0,-1 0 0,0-1 0,5 2 0,7 0 0,1-1 0,-1 0 0,1 0 0,20-3 0,-27 1 0,1 0 0,-1 0 0,0-1 0,1 0 0,-1-1 0,0 0 0,0 0 0,13-8 0,-16 7 0,-1 1 0,0-1 0,0 0 0,0-1 0,-1 1 0,1-1 0,-1 0 0,0 1 0,-1-1 0,1-1 0,-1 1 0,0 0 0,3-11 0,-1 1 0,-1-1 0,-1 0 0,1-27 0,-3 25 0,-3-149 0,3 164 0,-1 1 0,1-1 0,-1 0 0,0 1 0,1-1 0,-1 0 0,-1 1 0,1 0 0,0-1 0,-1 1 0,1 0 0,-1-1 0,1 1 0,-1 0 0,0 0 0,0 0 0,0 1 0,0-1 0,0 0 0,-1 1 0,1-1 0,-1 1 0,1 0 0,0 0 0,-1 0 0,0 0 0,1 0 0,-1 1 0,0-1 0,-2 0 0,-11 0 0,0-1 0,0 2 0,1 0 0,-20 3 0,7-1 0,21-2 0,1 0 0,0 1 0,0 0 0,-1 0 0,-5 2 0,9-2 0,1 0 0,-1 1 0,1-1 0,0 0 0,-1 1 0,1 0 0,0-1 0,0 1 0,0 0 0,0 0 0,0 0 0,0 0 0,-2 5 0,-31 37-1365,24-31-5461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46.246"/>
    </inkml:context>
    <inkml:brush xml:id="br0">
      <inkml:brushProperty name="width" value="0.2" units="cm"/>
      <inkml:brushProperty name="height" value="0.2" units="cm"/>
    </inkml:brush>
  </inkml:definitions>
  <inkml:trace contextRef="#ctx0" brushRef="#br0">233 1 24575,'-3'39'0,"-2"-1"0,-2 1 0,-1-1 0,-2 0 0,-22 55 0,8-20 0,-87 323 0,100-347 0,3 0 0,-5 95 0,14 104 0,2-88 0,-3-124 0,2-1 0,1 0 0,1 0 0,2 0 0,1-1 0,2 0 0,2 0 0,1-1 0,1-1 0,2 0 0,26 42 0,-25-44 0,0 1 0,15 44 0,-23-51 0,1-1 0,1-1 0,1 1 0,1-2 0,1 0 0,20 25 0,112 91-1365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48.856"/>
    </inkml:context>
    <inkml:brush xml:id="br0">
      <inkml:brushProperty name="width" value="0.2" units="cm"/>
      <inkml:brushProperty name="height" value="0.2" units="cm"/>
    </inkml:brush>
  </inkml:definitions>
  <inkml:trace contextRef="#ctx0" brushRef="#br0">0 9 24575,'6'9'0,"0"0"0,0 1 0,-1 0 0,-1 0 0,0 0 0,0 1 0,-1-1 0,0 1 0,1 14 0,4 7 0,30 96 0,22 88 0,-27-84 0,-20-89 0,-3 1 0,-1 0 0,4 55 0,-13 136 0,-2-397 0,4-122 0,3 252 0,1 0 0,2 1 0,1 0 0,16-37 0,1-3 0,-5 18 0,2 0 0,3 2 0,36-55 0,-41 71 0,-17 28 0,1 1 0,-1 0 0,1 0 0,1 0 0,-1 0 0,1 1 0,0 0 0,0 0 0,1 0 0,-1 1 0,1 0 0,0 1 0,0-1 0,0 1 0,1 0 0,-1 1 0,1 0 0,-1 0 0,1 1 0,0 0 0,0 0 0,-1 1 0,1 0 0,0 0 0,0 1 0,0 0 0,-1 0 0,1 1 0,0 0 0,-1 0 0,1 1 0,-1 0 0,0 0 0,0 0 0,0 1 0,-1 1 0,1-1 0,-1 1 0,0 0 0,0 0 0,0 1 0,-1-1 0,0 1 0,0 1 0,-1-1 0,1 1 0,-2-1 0,1 1 0,4 11 0,-2 6-40,-1 0 0,0 1 0,-2-1 1,-1 1-1,-1 0 0,-2 0 0,-3 28 0,2-6-1006,1-15-5780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50.397"/>
    </inkml:context>
    <inkml:brush xml:id="br0">
      <inkml:brushProperty name="width" value="0.2" units="cm"/>
      <inkml:brushProperty name="height" value="0.2" units="cm"/>
    </inkml:brush>
  </inkml:definitions>
  <inkml:trace contextRef="#ctx0" brushRef="#br0">1 122 24575,'9'-9'0,"1"1"0,0 1 0,0 0 0,0 0 0,1 1 0,0 1 0,1-1 0,19-5 0,101-22 0,-116 30 0,51-7 0,0 4 0,0 2 0,97 8 0,-30-1 0,-86-4-71,-29 0-188,0 0 0,1 1 1,-1 2-1,36 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53.787"/>
    </inkml:context>
    <inkml:brush xml:id="br0">
      <inkml:brushProperty name="width" value="0.2" units="cm"/>
      <inkml:brushProperty name="height" value="0.2" units="cm"/>
    </inkml:brush>
  </inkml:definitions>
  <inkml:trace contextRef="#ctx0" brushRef="#br0">1 1 24575,'1'23'0,"2"0"0,1 0 0,1 0 0,10 29 0,-3-11 0,3 14 0,1-1 0,-2 1 0,-3 0 0,-2 1 0,2 56 0,-14 569 0,3-672 0,0 1 0,-1-1 0,0 1 0,-4 17 0,5-26 0,0-1 0,0 0 0,0 1 0,0-1 0,0 1 0,0-1 0,-1 0 0,1 1 0,0-1 0,0 1 0,0-1 0,0 0 0,-1 1 0,1-1 0,0 0 0,0 1 0,-1-1 0,1 0 0,0 1 0,-1-1 0,1 0 0,0 0 0,-1 1 0,1-1 0,-1 0 0,1 0 0,0 0 0,-1 0 0,1 0 0,-1 1 0,1-1 0,0 0 0,-1 0 0,1 0 0,-1 0 0,1 0 0,0 0 0,-1 0 0,1 0 0,-1 0 0,0-1 0,-15-16 0,-5-27 0,12 3 0,2-1 0,1 1 0,3-1 0,1 0 0,6-66 0,-1 19 0,-3 58 0,1-1 0,2 0 0,2 1 0,0 0 0,2 0 0,1 0 0,2 1 0,1 0 0,1 1 0,1 1 0,2-1 0,1 2 0,1 0 0,1 1 0,41-43 0,132-119 0,-187 183 0,1 1 0,0-1 0,1 2 0,-1-1 0,1 0 0,0 1 0,-1 0 0,1 0 0,1 1 0,-1 0 0,0 0 0,1 0 0,7 0 0,-11 1 0,1 1 0,0 0 0,-1 0 0,1 0 0,-1 1 0,1-1 0,0 1 0,-1 0 0,1 0 0,-1 0 0,1 0 0,-1 0 0,0 1 0,0 0 0,0 0 0,1 0 0,-2 0 0,1 0 0,0 0 0,0 1 0,-1-1 0,1 1 0,-1 0 0,3 5 0,3 4 10,-2 1 1,0 0-1,0 0 0,-2 0 0,1 1 0,-2-1 0,0 1 1,3 23-1,-4 9-407,-3 60 0,0-75-266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56.582"/>
    </inkml:context>
    <inkml:brush xml:id="br0">
      <inkml:brushProperty name="width" value="0.2" units="cm"/>
      <inkml:brushProperty name="height" value="0.2" units="cm"/>
    </inkml:brush>
  </inkml:definitions>
  <inkml:trace contextRef="#ctx0" brushRef="#br0">81 138 24575,'-1'7'0,"0"0"0,0 0 0,-1 0 0,1-1 0,-5 11 0,-5 21 0,-1 64 0,5 0 0,8 161 0,2-93 0,-3-137 0,-1 1 0,-3-1 0,0 1 0,-10 33 0,13-62 0,-8 24 0,5-26 0,2-19 0,-1-69 0,4 0 0,13-94 0,-6 125 0,2 0 0,3 1 0,2 0 0,31-72 0,-12 53 0,2 2 0,4 1 0,61-80 0,-100 147 0,1-1 0,-1 0 0,1 1 0,0 0 0,0-1 0,0 1 0,1 0 0,-1 0 0,0 0 0,1 0 0,-1 0 0,1 1 0,0-1 0,-1 1 0,1 0 0,0 0 0,0 0 0,0 0 0,0 0 0,0 0 0,0 1 0,3-1 0,-3 2 0,0 1 0,1-1 0,-1 1 0,0-1 0,-1 1 0,1 0 0,0 0 0,0 0 0,-1 0 0,1 1 0,-1-1 0,0 1 0,0-1 0,0 1 0,0 0 0,0 0 0,0 0 0,-1 0 0,2 4 0,12 23 0,-1-2 0,0-1 0,28 37 0,4 2 0,-30-41 0,1-1 0,20 22 0,-5-6 0,-1 2 0,-2 0 0,-2 2 0,37 83 0,15 66 0,-62-136-1365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7:58.464"/>
    </inkml:context>
    <inkml:brush xml:id="br0">
      <inkml:brushProperty name="width" value="0.2" units="cm"/>
      <inkml:brushProperty name="height" value="0.2" units="cm"/>
    </inkml:brush>
  </inkml:definitions>
  <inkml:trace contextRef="#ctx0" brushRef="#br0">1 0 24575,'6'0'0,"9"0"0,8 0 0,7 0 0,4 0 0,4 0 0,1 0 0,0 0 0,1 0 0,-1 0 0,0 0 0,0 0 0,-1 0 0,0 0 0,0 0 0,0 0 0,0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8:00.627"/>
    </inkml:context>
    <inkml:brush xml:id="br0">
      <inkml:brushProperty name="width" value="0.2" units="cm"/>
      <inkml:brushProperty name="height" value="0.2" units="cm"/>
    </inkml:brush>
  </inkml:definitions>
  <inkml:trace contextRef="#ctx0" brushRef="#br0">0 0 24575,'5'1'0,"-1"0"0,0 0 0,0 0 0,0 1 0,0-1 0,0 1 0,0 0 0,-1 0 0,1 1 0,-1-1 0,1 1 0,-1-1 0,4 5 0,12 8 0,18 7 0,47 20 0,-47-24 0,54 34 0,-8 5 0,-2 5 0,107 104 0,-79-61 0,-61-61 0,-1 2 0,-3 2 0,48 66 0,-66-73 0,-1 1 0,-2 1 0,-3 1 0,-1 1 0,23 82 0,-28-66 0,-3 1 0,-3 0 0,-2 1 0,-2 63 0,-4-90 0,0 6 0,-7 64 0,5-92 0,-1 0 0,0 0 0,-1 0 0,-1-1 0,0 1 0,-1-1 0,0 0 0,-11 16 0,-199 310 0,109-186 0,80-115 0,-45 49 0,45-56 0,1 1 0,-27 43 0,47-66-105,0 1 0,0-1 0,-1 0 0,0-1 0,0 0 0,-1 0 0,0 0 0,-1-1 0,1-1 0,-2 1 0,1-1 0,-13 6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8:05.591"/>
    </inkml:context>
    <inkml:brush xml:id="br0">
      <inkml:brushProperty name="width" value="0.2" units="cm"/>
      <inkml:brushProperty name="height" value="0.2" units="cm"/>
    </inkml:brush>
  </inkml:definitions>
  <inkml:trace contextRef="#ctx0" brushRef="#br0">0 382 24575,'687'0'0,"-628"3"0,79 13 0,42 3 0,-163-18 0,204 13 0,-90-1 0,160-5 0,-47-4 0,-195 1 0,1 2 0,67 19 0,17 3 0,-58-21 0,-1-3 0,111-8 0,-49 0 0,1623 3 0,-1710-2 0,77-14 0,2-1 0,422 11 0,-308 9 0,477-3 0,-678-3 0,80-13 0,14-2 0,-39 18 0,-69 1 0,1-1 0,0-1 0,0-2 0,51-10 0,-38 3 0,1 2 0,56-3 0,3 0 0,73-5 0,301 9 0,-261 9 0,-146-1 0,-28 1 0,1-2 0,-1-1 0,0-3 0,0-1 0,70-18 0,-98 19 0,182-54 0,-159 50 0,0 1 0,0 2 0,59 0 0,-38 5 0,0-2 0,93-16 0,-48 3 0,39-9 0,-107 16 0,-6 2 0,48-17 0,12-6 0,115-23 0,-122 33 0,195-35 0,-238 48-682,71-2-1,-78 8-6143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8:10.209"/>
    </inkml:context>
    <inkml:brush xml:id="br0">
      <inkml:brushProperty name="width" value="0.2" units="cm"/>
      <inkml:brushProperty name="height" value="0.2" units="cm"/>
    </inkml:brush>
  </inkml:definitions>
  <inkml:trace contextRef="#ctx0" brushRef="#br0">0 83 24575,'8'1'0,"-1"0"0,1 0 0,-1 0 0,0 1 0,0 0 0,0 1 0,0 0 0,0 0 0,7 4 0,56 41 0,-59-39 0,-2 0 0,1 1 0,-1 0 0,0 1 0,-1 0 0,9 16 0,38 79 0,-36-66 0,1 5 0,23 83 0,-13-35 0,-21-66 0,-2 0 0,-1 1 0,-1 0 0,2 48 0,-9 117 0,-2-78 0,4-91 0,-1-1 0,-1 0 0,-1 0 0,-9 34 0,11-51 0,-1 0 0,1 0 0,-1-1 0,-1 1 0,1-1 0,-1 0 0,0 1 0,0-1 0,-1 0 0,0-1 0,0 1 0,0-1 0,0 0 0,0 0 0,-1 0 0,0 0 0,0-1 0,0 1 0,0-2 0,0 1 0,-1 0 0,-9 2 0,13-4 0,-1-1 0,1 1 0,0-1 0,-1 0 0,1 0 0,-1 0 0,1 0 0,-1 0 0,1-1 0,0 1 0,-1-1 0,1 1 0,0-1 0,-1 0 0,1 0 0,0 0 0,0 0 0,0 0 0,0-1 0,-3-1 0,1-1 0,1 0 0,-1 0 0,0-1 0,1 1 0,0-1 0,0 1 0,1-1 0,-5-9 0,1-5 0,0 0 0,1 0 0,-6-40 0,6-18 0,5-124 0,2 90 0,0 86 0,0 0 0,2 1 0,0-1 0,2 1 0,11-31 0,55-113 0,-54 138 0,1 0 0,2 1 0,0 1 0,2 1 0,1 1 0,32-26 0,5-7 0,-47 45 0,1 2 0,1 0 0,0 1 0,0 0 0,1 1 0,21-8 0,111-38 0,-144 54 0,32-11 0,1 1 0,0 2 0,1 1 0,0 3 0,46-3 0,-31 8 0,-21-2 0,-1 3 0,1 0 0,0 2 0,-1 2 0,54 12 0,-73-10 0,-1 1 0,1 1 0,-1 0 0,-1 0 0,1 1 0,-2 1 0,1 0 0,8 11 0,-12-14 0,6 9 0,-1 1 0,-1 0 0,-1 1 0,0 0 0,-1 0 0,-2 1 0,1 0 0,-2 0 0,-1 1 0,6 39 0,-6-31 0,-2 0 0,-1 0 0,-2 29 0,0-49 0,-1 1 0,0-1 0,0 0 0,-1 0 0,0 0 0,0 0 0,-1 0 0,0-1 0,-1 1 0,1-1 0,-1 0 0,-1 0 0,1 0 0,-11 11 0,-19 17 0,19-18 0,-2-1 0,-32 25 0,42-36 0,-1 0 0,0-1 0,0 0 0,-1-1 0,1 1 0,-1-2 0,0 1 0,1-1 0,-1 0 0,-15 0 0,-50-1-1365,41-2-5461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8:20.792"/>
    </inkml:context>
    <inkml:brush xml:id="br0">
      <inkml:brushProperty name="width" value="0.2" units="cm"/>
      <inkml:brushProperty name="height" value="0.2" units="cm"/>
    </inkml:brush>
  </inkml:definitions>
  <inkml:trace contextRef="#ctx0" brushRef="#br0">0 1 24575,'3'0'0,"0"1"0,-1-1 0,1 1 0,-1 0 0,0 0 0,1 0 0,-1 0 0,1 0 0,-1 1 0,0-1 0,0 1 0,0-1 0,0 1 0,0 0 0,0 0 0,-1 0 0,1 0 0,2 3 0,24 44 0,-26-46 0,113 205 0,-104-191 0,-2 0 0,0 1 0,-1 0 0,0 0 0,-2 1 0,0 0 0,4 27 0,-4-5 0,-2 1 0,-3 60 0,1-73 0,0 0 0,12 52 0,-7-48 0,4 61 0,-10 407 0,-2-303 0,1-902 0,1 681 0,0 1 0,2-1 0,1 1 0,1 0 0,11-33 0,51-104 0,-27 71 0,-32 74 0,0 0 0,1 0 0,1 1 0,0 0 0,0 1 0,1 0 0,1 1 0,26-19 0,4-7 0,-30 27 0,1 0 0,0 1 0,0 1 0,1 0 0,0 1 0,0 0 0,0 2 0,1-1 0,0 2 0,0 0 0,16-2 0,15-1 0,0 3 0,67 2 0,37 1 0,118 5 0,-259-3 0,-1 1 0,1-1 0,-1 1 0,1 1 0,-1-1 0,0 1 0,0 1 0,0 0 0,-1 0 0,1 0 0,-1 1 0,0 0 0,0 0 0,0 1 0,-1 0 0,0 0 0,0 1 0,-1-1 0,1 1 0,-1 1 0,-1-1 0,8 16 0,-7-10 0,0 0 0,-1 0 0,0 1 0,-1 0 0,-1 0 0,0 0 0,-1 0 0,0 0 0,-1 0 0,-1 0 0,0 0 0,-1 0 0,-5 20 0,3-21 0,-1-1 0,0 1 0,-13 22 0,12-25 0,0 0 0,1 0 0,0 1 0,1 0 0,0 0 0,-3 16 0,1 35 9,3 0 0,6 77-1,0-27-1399,-3-79-5435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47.047"/>
    </inkml:context>
    <inkml:brush xml:id="br0">
      <inkml:brushProperty name="width" value="0.035" units="cm"/>
      <inkml:brushProperty name="height" value="0.035" units="cm"/>
      <inkml:brushProperty name="color" value="#E71224"/>
    </inkml:brush>
  </inkml:definitions>
  <inkml:trace contextRef="#ctx0" brushRef="#br0">246 0 24575,'-5'5'0,"-1"-1"0,1 0 0,-1 0 0,0 0 0,-7 2 0,-18 13 0,9-3 0,5-3 0,0 0 0,0 1 0,-25 29 0,38-37 0,0 0 0,1 0 0,0 1 0,0-1 0,0 1 0,1 0 0,0 0 0,0 0 0,0 0 0,0 10 0,1 0 0,0 0 0,2 0 0,2 22 0,-3-36 0,1 0 0,0 0 0,0 0 0,0-1 0,0 1 0,0 0 0,0 0 0,1-1 0,-1 1 0,1-1 0,0 1 0,0-1 0,0 0 0,0 1 0,0-1 0,0 0 0,1-1 0,-1 1 0,1 0 0,-1-1 0,1 1 0,0-1 0,0 0 0,-1 0 0,1 0 0,0 0 0,0 0 0,0-1 0,0 1 0,0-1 0,0 0 0,0 0 0,5 0 0,-3 0 0,0 0 0,0-1 0,0 1 0,0-1 0,0 0 0,0-1 0,0 1 0,0-1 0,-1 0 0,1 0 0,-1 0 0,1-1 0,-1 0 0,0 0 0,0 0 0,0 0 0,0 0 0,-1-1 0,6-7 0,-6 6 0,0-1 0,0 1 0,-1-1 0,0 0 0,0 0 0,0 0 0,-1-1 0,0 1 0,0-8 0,0-7 0,-4-31 0,1 39 0,1 1 0,1-1 0,0 0 0,0 1 0,1-1 0,4-16 0,-5 29 0,0-1 0,0 1 0,0-1 0,0 1 0,0-1 0,0 1 0,0-1 0,0 1 0,0-1 0,1 1 0,-1-1 0,0 1 0,0 0 0,0-1 0,1 1 0,-1-1 0,0 1 0,1 0 0,-1-1 0,0 1 0,1 0 0,-1-1 0,0 1 0,1 0 0,-1-1 0,0 1 0,1 0 0,-1 0 0,1 0 0,-1-1 0,1 1 0,6 13 0,-1 26 0,-3 267 0,-5-157 0,2 254 0,0-399 0,0 0 0,0 0 0,0 0 0,-1 0 0,1 0 0,-1-1 0,0 1 0,0 0 0,0 0 0,-1-1 0,1 1 0,-1-1 0,0 1 0,0-1 0,0 0 0,0 0 0,-1 0 0,1 0 0,-1 0 0,0 0 0,0-1 0,0 1 0,0-1 0,0 0 0,0 0 0,-1 0 0,1 0 0,-1-1 0,1 1 0,-1-1 0,0 0 0,-7 1 0,1 1 0,-1-1 0,1-1 0,-1 1 0,1-2 0,-1 1 0,-20-3 0,28 1 0,0 1 0,-1-1 0,1 1 0,0-1 0,0 0 0,0 0 0,0-1 0,0 1 0,0-1 0,0 1 0,1-1 0,-1 0 0,0 0 0,1 0 0,-1 0 0,1-1 0,0 1 0,0-1 0,0 1 0,0-1 0,0 0 0,1 1 0,-1-1 0,1 0 0,0 0 0,-2-5 0,0-13 0,0 0 0,2-1 0,0 0 0,5-41 0,-1 2 0,-4 36 0,1 14 0,-1 0 0,2 0 0,1-16 0,-1 25 0,-1 0 0,1-1 0,-1 1 0,1 0 0,0 0 0,0-1 0,0 1 0,0 0 0,0 0 0,0 0 0,1 0 0,-1 0 0,1 1 0,-1-1 0,1 0 0,0 1 0,0-1 0,0 1 0,0-1 0,0 1 0,2-1 0,26-9 37,-22 9-388,0-1 1,-1 0-1,16-8 1,-10 2-6476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8:38.813"/>
    </inkml:context>
    <inkml:brush xml:id="br0">
      <inkml:brushProperty name="width" value="0.2" units="cm"/>
      <inkml:brushProperty name="height" value="0.2" units="cm"/>
      <inkml:brushProperty name="color" value="#E71224"/>
    </inkml:brush>
  </inkml:definitions>
  <inkml:trace contextRef="#ctx0" brushRef="#br0">0 227 24575,'3950'0'-1274,"-3576"-19"2581,-30 0-1340,849 18 33,-566 3 0,-572 0 0,70 13 0,17 1 0,19-8 0,221 19 0,-208-3 0,21 4 0,297 5 0,320-36 0,-747 0 0,0-4 0,93-20 0,68-8 0,259 30 0,-258 8 0,758-3 0,-747-20 0,-36 2 0,35 18 0,-118 2 0,187-20 0,638-82 0,-620 63 0,29 0 0,97 36 0,12 1 0,-233-18 0,29-1 0,-47 20 0,344 47 0,-403-32 0,-86-11 0,-1 2 0,1 4 0,-1 2 0,87 30 0,-123-33 0,0-1 0,0-1 0,1-2 0,53 5 0,120-8 0,-158-3 0,-9 1 0,1 2 0,50 11 0,-46-6 0,61 3 0,643-9 0,-362-5 0,-233 6 0,162-7 0,-308 4-57,-1 0 0,1-1 1,-1 1-1,0-1 0,1 0 0,-1 0 0,0 0 0,0 0 0,0-1 0,1 1 1,-2-1-1,1 0 0,0 0 0,0 0 0,0 0 0,-1 0 0,1-1 0,-1 1 0,0-1 1,0 0-1,0 1 0,0-1 0,1-3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8:46.296"/>
    </inkml:context>
    <inkml:brush xml:id="br0">
      <inkml:brushProperty name="width" value="0.2" units="cm"/>
      <inkml:brushProperty name="height" value="0.2" units="cm"/>
      <inkml:brushProperty name="color" value="#E71224"/>
    </inkml:brush>
  </inkml:definitions>
  <inkml:trace contextRef="#ctx0" brushRef="#br0">0 459 24575,'102'-4'0,"158"-28"0,-109 11 0,82 3 0,280 14 0,-247 7 0,3131-3 0,-3356 2 0,0 2 0,40 9 0,-37-5 0,62 3 0,650-9 0,-366-5 0,-238 5 0,173-5 0,-109-28 0,-87 10 0,217-49 0,-101 16 0,-116 37 0,-82 13 0,-1-3 0,55-14 0,-51 8 0,0 3 0,1 1 0,72-1 0,160 10 0,-120 3 0,1018-3 0,-1067-5 0,159-28 0,72-5 0,241 38 0,20-1 0,-320-16 0,77-3 0,665 21 0,-715-19 0,-73 1 0,851 11 0,-613 8 0,811-2 0,-1238 3 0,96 17 0,-70-7 0,14 2 0,-32-4 0,118 5 0,-107-17 0,-28 0 0,0 1 0,0 2 0,64 11 0,-78-7 0,-1 1 0,0 1 0,0 1 0,31 15 0,-28-11 0,0-2 0,0-1 0,1-2 0,1-1 0,0-1 0,33 1 0,2 2 0,74 1 0,-45-5 0,-40 8 0,-27-4 0,-29-7 0,0 0 0,0 0 0,0 0 0,0 1 0,0-1 0,0 0 0,-1 0 0,1 0 0,-1 0 0,1 0 0,-1 0 0,0 1 0,0-1 0,-1 2 0,0-1 0,-28 77 0,12-35 0,1 2 0,2 0 0,3 0 0,-12 83 0,20 346 0,7-242 0,-3 1213 0,39-930 0,-1-50 0,-36 669 0,-5-546 0,3 421 0,5-954 0,-5-55 0,1 0 0,-1 0 0,1 0 0,0 0 0,-1 0 0,1 0 0,0 0 0,0 0 0,1 0 0,-1 0 0,0 0 0,0-1 0,1 1 0,-1 0 0,1-1 0,0 1 0,-1-1 0,1 0 0,0 0 0,0 1 0,0-1 0,3 1 0,4-2-1365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3:08:49.726"/>
    </inkml:context>
    <inkml:brush xml:id="br0">
      <inkml:brushProperty name="width" value="0.2" units="cm"/>
      <inkml:brushProperty name="height" value="0.2" units="cm"/>
      <inkml:brushProperty name="color" value="#E71224"/>
    </inkml:brush>
  </inkml:definitions>
  <inkml:trace contextRef="#ctx0" brushRef="#br0">321 1 24575,'2'27'0,"0"0"0,12 47 0,3 30 0,-10 428 0,-10-298 0,5 16 0,-5 261 0,-15-289 0,-1 43 0,0 47 0,-1 40 0,19 492 0,3-381 0,-4-428 0,-1 1 0,-12 47 0,7-45 0,-4 67 0,14 119 0,-4 83 0,-2-282 0,-1 1 0,-1-1 0,-18 49 0,-3 8 0,2 5 0,9-35 0,3 1 0,1 0 0,3 1 0,-3 58 0,11-94 0,-1 0 0,-1-1 0,-1 1 0,0-1 0,-1 0 0,-13 29 0,-3 9 0,16-36 33,1 0-1,0 1 1,-1 24-1,3-22-530,-1 0-1,-7 25 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02.260"/>
    </inkml:context>
    <inkml:brush xml:id="br0">
      <inkml:brushProperty name="width" value="0.035" units="cm"/>
      <inkml:brushProperty name="height" value="0.035" units="cm"/>
      <inkml:brushProperty name="color" value="#E71224"/>
    </inkml:brush>
  </inkml:definitions>
  <inkml:trace contextRef="#ctx0" brushRef="#br0">474 1 24575,'-67'-1'0,"-75"3"0,136-1 0,1-1 0,0 1 0,0 0 0,0 1 0,0-1 0,0 1 0,1 0 0,-1 0 0,0 1 0,1-1 0,-1 1 0,1 0 0,-6 5 0,1 2 0,-1 1 0,1 0 0,-12 19 0,14-21 0,0 0 0,-1 0 0,-18 14 0,16-15 0,0 1 0,-14 18 0,17-18 0,1 1 0,0 0 0,0 0 0,1 0 0,0 0 0,1 1 0,-4 15 0,7-24 0,0 1 0,0 0 0,1 0 0,0 0 0,-1-1 0,1 1 0,0 0 0,0 0 0,1 0 0,-1-1 0,1 1 0,-1 0 0,1 0 0,0-1 0,0 1 0,0 0 0,0-1 0,0 1 0,1-1 0,-1 1 0,1-1 0,0 0 0,0 0 0,0 0 0,0 0 0,0 0 0,0 0 0,0 0 0,0-1 0,1 1 0,-1-1 0,1 1 0,-1-1 0,6 1 0,9 3 0,1-2 0,-1 0 0,1-2 0,0 1 0,-1-2 0,1-1 0,19-2 0,10 0 0,-19 2 0,-9-1 0,0 2 0,0 0 0,1 1 0,-1 1 0,23 5 0,-38-6 0,1 0 0,-1 1 0,1 0 0,-1-1 0,0 2 0,0-1 0,0 0 0,0 1 0,0 0 0,-1 0 0,1 0 0,-1 1 0,0-1 0,0 1 0,0-1 0,0 1 0,0 0 0,-1 0 0,0 0 0,0 1 0,0-1 0,0 0 0,-1 1 0,0-1 0,0 1 0,1 7 0,1 21 0,-1 1 0,-2-1 0,-7 54 0,7-84 0,-1-1 0,1 1 0,-1-1 0,1 0 0,-1 1 0,0-1 0,0 0 0,0 0 0,0 1 0,0-1 0,0 0 0,-1 0 0,1 0 0,-1 0 0,1-1 0,-1 1 0,0 0 0,0-1 0,0 1 0,0-1 0,0 0 0,-3 2 0,-3 0 0,0 0 0,0 0 0,0-1 0,0 0 0,-10 0 0,-11 3 0,-117 18 0,115-16-455,1 0 0,-38 16 0,61-20-6371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45.342"/>
    </inkml:context>
    <inkml:brush xml:id="br0">
      <inkml:brushProperty name="width" value="0.035" units="cm"/>
      <inkml:brushProperty name="height" value="0.035" units="cm"/>
      <inkml:brushProperty name="color" value="#E71224"/>
    </inkml:brush>
  </inkml:definitions>
  <inkml:trace contextRef="#ctx0" brushRef="#br0">1 112 24575,'0'-4'0,"-1"0"0,1 1 0,1-1 0,-1 1 0,0-1 0,1 0 0,0 1 0,0-1 0,0 1 0,0-1 0,0 1 0,1 0 0,0-1 0,-1 1 0,1 0 0,0 0 0,1 0 0,-1 0 0,0 1 0,1-1 0,0 0 0,-1 1 0,1 0 0,0 0 0,0 0 0,0 0 0,1 0 0,3-1 0,4-1 0,0-1 0,1 2 0,-1 0 0,1 0 0,0 1 0,23-1 0,-5 2 0,49 6 0,-72-5 0,0 1 0,-1 0 0,1 1 0,0 0 0,-1 0 0,0 0 0,1 0 0,-1 1 0,0 0 0,-1 1 0,1-1 0,0 1 0,5 6 0,-6-6 0,-1 1 0,-1 0 0,1 0 0,-1 0 0,1 0 0,-1 1 0,-1-1 0,1 1 0,-1-1 0,0 1 0,0 0 0,-1 0 0,0 0 0,1 11 0,0 18 0,-1 1 0,-6 55 0,4-88 0,1 0 0,-1 0 0,0 0 0,0 0 0,0 0 0,0 0 0,-1 0 0,1 0 0,-1 0 0,0 0 0,0-1 0,0 1 0,0-1 0,0 1 0,0-1 0,-1 0 0,1 0 0,-1 0 0,0 0 0,1 0 0,-1-1 0,0 1 0,0-1 0,-4 2 0,-7 1 0,0 0 0,0-1 0,0-1 0,-18 1 0,13-1 0,11 0 0,0 0 0,1 0 0,-1 1 0,0 0 0,1 0 0,-9 5 0,6-3 0,0 0 0,-18 6 0,4-6-1365,2-2-5461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51.156"/>
    </inkml:context>
    <inkml:brush xml:id="br0">
      <inkml:brushProperty name="width" value="0.035" units="cm"/>
      <inkml:brushProperty name="height" value="0.035" units="cm"/>
      <inkml:brushProperty name="color" value="#E71224"/>
    </inkml:brush>
  </inkml:definitions>
  <inkml:trace contextRef="#ctx0" brushRef="#br0">0 1 24575,'0'823'-1365,"0"-801"-5461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53.981"/>
    </inkml:context>
    <inkml:brush xml:id="br0">
      <inkml:brushProperty name="width" value="0.035" units="cm"/>
      <inkml:brushProperty name="height" value="0.035" units="cm"/>
      <inkml:brushProperty name="color" value="#E71224"/>
    </inkml:brush>
  </inkml:definitions>
  <inkml:trace contextRef="#ctx0" brushRef="#br0">0 40 24575,'59'-2'0,"-23"1"0,0 1 0,52 6 0,-78-4 0,-1 0 0,0 0 0,1 0 0,-1 1 0,0 1 0,-1-1 0,1 1 0,-1 1 0,1 0 0,-1 0 0,-1 0 0,1 1 0,-1 0 0,8 9 0,-9-9 0,-1 0 0,1 0 0,0-1 0,0 0 0,1 0 0,0 0 0,-1-1 0,15 6 0,-17-8 0,-1-1 0,1 0 0,-1 0 0,1 0 0,-1-1 0,1 1 0,-1-1 0,1 0 0,-1 0 0,1 0 0,-1 0 0,1-1 0,0 0 0,-1 1 0,1-1 0,-1 0 0,0-1 0,1 1 0,-1-1 0,0 1 0,0-1 0,5-4 0,30-28 0,9-7 0,-14 11 0,5-3 0,-35 31 0,0 0 0,0 0 0,-1 1 0,1-1 0,0 1 0,0 0 0,0 0 0,1 0 0,-1 1 0,0-1 0,0 1 0,7-1 0,-8 2 0,0-1 0,0 1 0,0-1 0,0 1 0,1 0 0,-1 0 0,0 0 0,0 0 0,0 0 0,-1 0 0,1 1 0,0-1 0,0 1 0,-1-1 0,1 1 0,2 3 0,21 34 0,-19-29 0,3 9 0,16 40 0,3 7 0,-8-20 0,-13-30 0,15 30 0,-12-26 0,-1 0 0,0 1 0,-2 0 0,-1 0 0,-1 1 0,5 38 0,4 13 0,9 69 134,-6-29-1633,-13-90-5327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56.111"/>
    </inkml:context>
    <inkml:brush xml:id="br0">
      <inkml:brushProperty name="width" value="0.035" units="cm"/>
      <inkml:brushProperty name="height" value="0.035" units="cm"/>
      <inkml:brushProperty name="color" value="#E71224"/>
    </inkml:brush>
  </inkml:definitions>
  <inkml:trace contextRef="#ctx0" brushRef="#br0">2 321 24575,'-2'94'0,"5"104"0,-3-196 0,0 1 0,1 0 0,-1-1 0,1 1 0,0-1 0,0 1 0,0-1 0,0 1 0,1-1 0,-1 0 0,0 0 0,1 1 0,0-1 0,-1 0 0,1 0 0,0-1 0,0 1 0,0 0 0,0-1 0,1 1 0,-1-1 0,0 1 0,1-1 0,-1 0 0,1 0 0,-1 0 0,1-1 0,-1 1 0,1 0 0,3-1 0,10 2 0,0-1 0,0 0 0,0-2 0,18-1 0,-5 0 0,-28 1 0,7 2 0,-1-1 0,0 0 0,1-1 0,-1 0 0,0 0 0,0-1 0,1 1 0,-1-1 0,-1-1 0,1 0 0,0 0 0,0 0 0,7-6 0,-1 0 0,0-1 0,-2-1 0,1 0 0,-1 0 0,-1-1 0,0-1 0,0 1 0,-2-2 0,14-24 0,-18 27 0,-1 1 0,0-1 0,-1 1 0,0-1 0,0-21 0,-4-58 0,-1 35 0,4-2 0,-3-45 0,1 98 0,0-1 0,-1 1 0,1 0 0,-1 0 0,0-1 0,0 1 0,0 1 0,-1-1 0,1 0 0,-1 0 0,0 1 0,0 0 0,0-1 0,-1 1 0,1 0 0,-1 1 0,1-1 0,-1 1 0,0-1 0,-6-1 0,0-1 0,-1 0 0,-1 0 0,1 1 0,-1 1 0,1 0 0,-20-2 0,23 4 0,0 0 0,0 1 0,0 0 0,-1 1 0,1-1 0,0 2 0,0-1 0,1 1 0,-16 6 0,19-6 0,-1 0 0,1 0 0,0 1 0,0 0 0,1 0 0,-1 0 0,0 0 0,1 1 0,0 0 0,0-1 0,0 1 0,0 0 0,1 0 0,-1 1 0,1-1 0,0 0 0,0 1 0,-1 4 0,-62 199 0,48-158 79,-3 14-1523,16-45-5382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34.762"/>
    </inkml:context>
    <inkml:brush xml:id="br0">
      <inkml:brushProperty name="width" value="0.035" units="cm"/>
      <inkml:brushProperty name="height" value="0.035" units="cm"/>
      <inkml:brushProperty name="color" value="#E71224"/>
    </inkml:brush>
  </inkml:definitions>
  <inkml:trace contextRef="#ctx0" brushRef="#br0">1 159 24575,'0'680'0,"0"-1253"0,0 567 0,0 0 0,0 0 0,1 1 0,0-1 0,0 0 0,3-9 0,-3 14 0,-1 0 0,1 0 0,-1 0 0,1 0 0,-1 0 0,1 1 0,0-1 0,-1 0 0,1 0 0,0 0 0,0 0 0,-1 1 0,1-1 0,0 0 0,0 1 0,0-1 0,0 1 0,0-1 0,0 1 0,0-1 0,0 1 0,0 0 0,0 0 0,1-1 0,-1 1 0,0 0 0,0 0 0,0 0 0,0 0 0,0 0 0,0 0 0,0 1 0,1-1 0,-1 0 0,0 0 0,0 1 0,0-1 0,0 1 0,0-1 0,0 1 0,0-1 0,1 2 0,33 19 0,-27-16 0,1 1 0,-1-1 0,1-1 0,0 0 0,1 0 0,13 3 0,-2-3 0,1-1 0,-1-1 0,0-2 0,1 0 0,-1-1 0,1 0 0,-1-2 0,0-1 0,26-8 0,-37 8 0,0 0 0,-1-1 0,0 0 0,0 0 0,0-1 0,-1 0 0,12-11 0,-3 1 0,-1-1 0,17-23 0,-28 32 0,0 0 0,-1 0 0,7-17 0,-9 17 0,1 0 0,1 1 0,0 0 0,0-1 0,7-9 0,-9 15 0,-1 1 0,1-1 0,0 0 0,0 1 0,0-1 0,0 1 0,0 0 0,0 0 0,0 0 0,0 0 0,1 0 0,-1 0 0,0 0 0,1 1 0,-1-1 0,0 1 0,1 0 0,-1 0 0,1 0 0,-1 0 0,0 0 0,1 0 0,2 1 0,-1 0 0,-1 0 0,0 0 0,0 0 0,0 0 0,0 1 0,0-1 0,0 1 0,-1 0 0,1 0 0,0 0 0,-1 0 0,1 0 0,-1 0 0,0 1 0,0-1 0,0 1 0,0 0 0,0-1 0,-1 1 0,2 4 0,3 7 0,-1-1 0,0 2 0,3 18 0,1 3 0,14 62 0,1 3 0,-11-50 0,-2 1 0,7 77 0,-7-31 0,1-27 0,8 75 0,-10-75 0,-1-12 0,-9-59 1,0 0 0,1 1 0,-1-1 0,0 0 0,0 1 0,0-1 0,0 0 0,0 1 0,0-1 0,0 0-1,0 1 1,0-1 0,0 0 0,0 1 0,0-1 0,0 0 0,0 1 0,0-1 0,0 0 0,0 1 0,-1-1 0,1 0 0,0 1 0,0-1-1,0 0 1,-1 0 0,1 1 0,0-1 0,0 0 0,0 0 0,-1 1 0,1-1 0,0 0 0,-1 0 0,1 0 0,0 1 0,0-1 0,-1 0 0,1 0-1,0 0 1,-1 0 0,1 0 0,0 0 0,-1 0 0,1 0 0,0 0 0,-1 0 0,1 0 0,0 0 0,-1 0 0,1 0 0,0 0 0,-1 0-1,1 0 1,-1 0 0,-19-12-672,15 8-75,-16-11-6080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37.260"/>
    </inkml:context>
    <inkml:brush xml:id="br0">
      <inkml:brushProperty name="width" value="0.035" units="cm"/>
      <inkml:brushProperty name="height" value="0.035" units="cm"/>
      <inkml:brushProperty name="color" value="#E71224"/>
    </inkml:brush>
  </inkml:definitions>
  <inkml:trace contextRef="#ctx0" brushRef="#br0">1 1 24575,'1'13'0,"0"0"0,6 24 0,0 5 0,24 151 0,-3-14 0,-22-72 0,-6-73 0,10 62 0,-7-74-70,-3-17-48,0 0 1,0 0-1,1 0 0,0 0 0,0 0 1,1 0-1,-1 0 0,1 0 0,0 0 1,5 7-1,0-7-6708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49.129"/>
    </inkml:context>
    <inkml:brush xml:id="br0">
      <inkml:brushProperty name="width" value="0.035" units="cm"/>
      <inkml:brushProperty name="height" value="0.035" units="cm"/>
      <inkml:brushProperty name="color" value="#E71224"/>
    </inkml:brush>
  </inkml:definitions>
  <inkml:trace contextRef="#ctx0" brushRef="#br0">189 1 24575,'-2'44'0,"-10"57"0,-1 15 0,0-14 0,8-68 0,-3 47 0,8-60 0,-1-1 0,-1 1 0,-1-1 0,-1 0 0,-1 1 0,-12 32 0,7-29 0,1 1 0,2 1 0,0 0 0,1-1 0,2 2 0,0-1 0,1 48 0,1-15 0,-2 0 0,-22 100 0,20-126 0,-3 43 0,3-1 0,6 131 0,2-88 0,-2-89 0,2 0 0,0 0 0,2 0 0,14 50 0,0-7 0,9 31 0,-23-93 0,1 1 0,0 0 0,0-1 0,1 0 0,0 0 0,1-1 0,7 9 0,34 42 0,10 9 0,8 6 0,-61-70-170,0 1-1,0-1 0,0 1 1,-1 0-1,0 0 0,0 1 1,2 6-1,2 7-6655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38.672"/>
    </inkml:context>
    <inkml:brush xml:id="br0">
      <inkml:brushProperty name="width" value="0.035" units="cm"/>
      <inkml:brushProperty name="height" value="0.035" units="cm"/>
      <inkml:brushProperty name="color" value="#E71224"/>
    </inkml:brush>
  </inkml:definitions>
  <inkml:trace contextRef="#ctx0" brushRef="#br0">1 81 24575,'20'-2'0,"-1"0"0,1-2 0,-1 0 0,0-1 0,35-15 0,-10 5 0,-18 7 13,-1 2 1,2 1-1,50-4 0,81 9-319,-83 1-806,-53-1-5714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40.323"/>
    </inkml:context>
    <inkml:brush xml:id="br0">
      <inkml:brushProperty name="width" value="0.035" units="cm"/>
      <inkml:brushProperty name="height" value="0.035" units="cm"/>
      <inkml:brushProperty name="color" value="#E71224"/>
    </inkml:brush>
  </inkml:definitions>
  <inkml:trace contextRef="#ctx0" brushRef="#br0">0 1 24575,'0'57'0,"3"123"0,0-142 0,2-2 0,16 68 0,-8-51 0,5 56 0,-9-50 0,-2-14 0,-3-9 0,19 65 0,-15-72 0,-2 1 0,0-1 0,1 47 0,-5-51 0,-2-20 0,0 0 0,1-1 0,0 1 0,0-1 0,0 1 0,0-1 0,1 1 0,0-1 0,0 0 0,0 1 0,0-1 0,1 0 0,4 6 0,-7-10-57,1 0 0,-1 0 1,0 1-1,1-1 0,-1 0 0,1 0 0,-1 0 0,0 1 0,1-1 0,-1 0 0,0 0 1,1 0-1,-1 0 0,1 0 0,-1 0 0,1 0 0,-1 0 0,0 0 0,1 0 1,-1 0-1,1 0 0,-1 0 0,1 0 0,7-6-6769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41.639"/>
    </inkml:context>
    <inkml:brush xml:id="br0">
      <inkml:brushProperty name="width" value="0.035" units="cm"/>
      <inkml:brushProperty name="height" value="0.035" units="cm"/>
      <inkml:brushProperty name="color" value="#E71224"/>
    </inkml:brush>
  </inkml:definitions>
  <inkml:trace contextRef="#ctx0" brushRef="#br0">1 0 24575,'0'829'-1365,"0"-845"-5461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43.835"/>
    </inkml:context>
    <inkml:brush xml:id="br0">
      <inkml:brushProperty name="width" value="0.035" units="cm"/>
      <inkml:brushProperty name="height" value="0.035" units="cm"/>
      <inkml:brushProperty name="color" value="#E71224"/>
    </inkml:brush>
  </inkml:definitions>
  <inkml:trace contextRef="#ctx0" brushRef="#br0">1 3 24575,'4'0'0,"1"1"0,-1 0 0,1-1 0,-1 1 0,0 1 0,1-1 0,-1 1 0,0-1 0,0 1 0,0 0 0,0 1 0,4 2 0,5 6 0,0-1 0,11 14 0,4 3 0,-8-9 0,-4-3 0,1-1 0,0 0 0,1-1 0,22 12 0,-36-23 0,1 1 0,0-1 0,0-1 0,-1 1 0,1 0 0,0-1 0,0 0 0,0 0 0,1-1 0,-1 1 0,0-1 0,0 0 0,0-1 0,0 1 0,0-1 0,0 0 0,0 0 0,0-1 0,0 1 0,0-1 0,0 0 0,-1-1 0,6-2 0,7-8 0,-1 0 0,-1-1 0,24-27 0,-24 24 0,0 0 0,1 2 0,20-15 0,-31 26 0,1 1 0,0-1 0,0 1 0,1 0 0,-1 0 0,1 1 0,-1-1 0,1 2 0,0-1 0,0 1 0,-1 0 0,1 0 0,0 1 0,8 0 0,-13 0 0,1 1 0,-1-1 0,1 1 0,-1-1 0,1 1 0,-1 0 0,0 0 0,0 0 0,1 0 0,-1 0 0,0 1 0,0-1 0,0 1 0,0-1 0,0 1 0,0 0 0,-1 0 0,1 0 0,0 0 0,-1 0 0,0 0 0,1 0 0,-1 0 0,0 0 0,0 1 0,0-1 0,-1 1 0,1-1 0,0 0 0,-1 4 0,3 9 0,-2-1 0,0 1 0,-1-1 0,-2 17 0,1-13 0,-1 222 0,5-192 0,2-1 0,1 0 0,14 47 0,4 19 0,-12-54 0,-5-19 120,-5-25-321,-6-21-1083,-2-10-5542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45.814"/>
    </inkml:context>
    <inkml:brush xml:id="br0">
      <inkml:brushProperty name="width" value="0.035" units="cm"/>
      <inkml:brushProperty name="height" value="0.035" units="cm"/>
      <inkml:brushProperty name="color" value="#E71224"/>
    </inkml:brush>
  </inkml:definitions>
  <inkml:trace contextRef="#ctx0" brushRef="#br0">0 136 24575,'11'-9'0,"0"0"0,15-8 0,3-2 0,-17 9 0,1 1 0,-1 1 0,1 0 0,0 1 0,1 0 0,0 1 0,0 0 0,1 2 0,-1-1 0,1 2 0,0 0 0,0 1 0,22-1 0,-19 3 0,-6-1 0,1 1 0,0 1 0,0 0 0,16 4 0,-26-4 0,0 0 0,0 0 0,0 0 0,0 0 0,0 1 0,0-1 0,0 1 0,0 0 0,0 0 0,-1 0 0,1 0 0,-1 0 0,1 1 0,-1-1 0,0 1 0,0 0 0,0-1 0,-1 1 0,1 0 0,-1 0 0,3 5 0,-1 7 0,0 0 0,-1 1 0,0-1 0,-1 1 0,-1-1 0,0 1 0,-4 17 0,2 12 0,1-35 0,0-1 0,0 0 0,0 1 0,-2-1 0,1 0 0,-1 0 0,0 0 0,-1 0 0,-6 11 0,0-5 0,-1 1 0,0-1 0,-23 23 0,-6 11 0,32-38 0,0 0 0,-1 0 0,0-1 0,-18 15 0,18-17 0,1 1 0,0 0 0,1 1 0,0-1 0,1 1 0,-1 1 0,2-1 0,-7 17 0,-4 6 0,32-49 0,31-25 0,-38 35 0,0 0 0,0 1 0,1 0 0,0 1 0,-1 0 0,2 1 0,-1 0 0,0 0 0,1 1 0,16-2 0,12 2 0,62 5 0,-34 0 0,-51-3 0,0 0 0,0 1 0,0 1 0,0 0 0,-1 1 0,1 1 0,-1 0 0,28 13 0,-41-16-82,1 0-79,0 1 1,0-1 0,0 0-1,0 0 1,1 0 0,-1 0-1,5 0 1,-1-2-6666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48.565"/>
    </inkml:context>
    <inkml:brush xml:id="br0">
      <inkml:brushProperty name="width" value="0.035" units="cm"/>
      <inkml:brushProperty name="height" value="0.035" units="cm"/>
      <inkml:brushProperty name="color" value="#E71224"/>
    </inkml:brush>
  </inkml:definitions>
  <inkml:trace contextRef="#ctx0" brushRef="#br0">0 451 24575,'14'0'0,"0"-2"0,23-4 0,7-2 0,490-5 0,-353 15 0,85-12 0,28-5 0,-167 12 0,39-9 0,47-1 0,49-1 0,1 1 0,377 14 0,-557-5 0,109-19 0,52-3 0,-203 24 0,1-2 0,-1-1 0,77-20 0,92-25 0,-107 28 0,-25 4 0,155-15 0,-155 25 0,-1-3 0,94-27 0,3-1 0,-145 35 0,49 0 0,-16 1 0,2-9 0,-48 8 0,1 1 0,17-2 0,17 3-1365,-28 2-5461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57.672"/>
    </inkml:context>
    <inkml:brush xml:id="br0">
      <inkml:brushProperty name="width" value="0.035" units="cm"/>
      <inkml:brushProperty name="height" value="0.035" units="cm"/>
      <inkml:brushProperty name="color" value="#E71224"/>
    </inkml:brush>
  </inkml:definitions>
  <inkml:trace contextRef="#ctx0" brushRef="#br0">0 27 24575,'0'-4'0,"5"-2"0,5 1 0,11 0 0,6 2 0,3 1 0,0 1 0,1 1 0,-2 0 0,0 0 0,-1 0 0,-1 0 0,-5 1-8191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8:59.081"/>
    </inkml:context>
    <inkml:brush xml:id="br0">
      <inkml:brushProperty name="width" value="0.035" units="cm"/>
      <inkml:brushProperty name="height" value="0.035" units="cm"/>
      <inkml:brushProperty name="color" value="#E71224"/>
    </inkml:brush>
  </inkml:definitions>
  <inkml:trace contextRef="#ctx0" brushRef="#br0">0 57 24575,'18'0'0,"23"1"0,0-2 0,0-1 0,0-2 0,64-16 0,-72 11 0,0 2 0,0 1 0,0 2 0,0 1 0,1 2 0,62 4 0,-78 2-1365,-6 0-5461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17.287"/>
    </inkml:context>
    <inkml:brush xml:id="br0">
      <inkml:brushProperty name="width" value="0.035" units="cm"/>
      <inkml:brushProperty name="height" value="0.035" units="cm"/>
      <inkml:brushProperty name="color" value="#E71224"/>
    </inkml:brush>
  </inkml:definitions>
  <inkml:trace contextRef="#ctx0" brushRef="#br0">0 188 24575,'5'-1'0,"-1"0"0,1 0 0,-1 0 0,0 0 0,1-1 0,5-2 0,5-2 0,22-6 0,0 2 0,48-7 0,33-6 0,-79 14 0,0 1 0,0 2 0,46 0 0,-42 4 0,53-9 0,-53 4 0,50 0 0,533 8 0,-599-2 0,-1-2 0,42-9 0,-32 5 0,15-4 0,-21 5 0,0 0 0,44-1 0,190 8-1365,-241-1-5461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18.681"/>
    </inkml:context>
    <inkml:brush xml:id="br0">
      <inkml:brushProperty name="width" value="0.035" units="cm"/>
      <inkml:brushProperty name="height" value="0.035" units="cm"/>
      <inkml:brushProperty name="color" value="#E71224"/>
    </inkml:brush>
  </inkml:definitions>
  <inkml:trace contextRef="#ctx0" brushRef="#br0">0 0 24575,'0'612'0,"2"-594"-140,-1 1 0,2-1-1,5 19 1,-5-24-664,2 9-6022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51.013"/>
    </inkml:context>
    <inkml:brush xml:id="br0">
      <inkml:brushProperty name="width" value="0.035" units="cm"/>
      <inkml:brushProperty name="height" value="0.035" units="cm"/>
      <inkml:brushProperty name="color" value="#E71224"/>
    </inkml:brush>
  </inkml:definitions>
  <inkml:trace contextRef="#ctx0" brushRef="#br0">0 1 24575,'0'745'0,"0"-740"0,0-1 0,1 0 0,-1 0 0,1 0 0,-1 0 0,1 0 0,0 0 0,1 0 0,-1 0 0,1 0 0,0 0 0,3 6 0,-3-8 0,-1-1 0,1 1 0,0-1 0,0 1 0,-1-1 0,1 0 0,0 1 0,0-1 0,0 0 0,0 0 0,0-1 0,1 1 0,-1 0 0,0-1 0,0 1 0,0-1 0,1 0 0,-1 1 0,0-1 0,1 0 0,-1-1 0,0 1 0,0 0 0,1-1 0,1 0 0,82-21 0,-55 12 0,0 3 0,42-6 0,14 0 0,-51 7 0,53-3 0,-82 9-136,-1 0-1,1 0 1,-1-1-1,1 0 1,-1 0-1,1-1 1,-1 0-1,0 0 0,10-4 1,1-5-6690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21.845"/>
    </inkml:context>
    <inkml:brush xml:id="br0">
      <inkml:brushProperty name="width" value="0.035" units="cm"/>
      <inkml:brushProperty name="height" value="0.035" units="cm"/>
      <inkml:brushProperty name="color" value="#E71224"/>
    </inkml:brush>
  </inkml:definitions>
  <inkml:trace contextRef="#ctx0" brushRef="#br0">535 1 24575,'0'3'0,"-1"-1"0,0 1 0,1 0 0,-1 0 0,0-1 0,-1 1 0,1 0 0,0-1 0,-1 1 0,1-1 0,-1 0 0,0 0 0,-2 3 0,-28 27 0,31-31 0,-11 8 0,2 0 0,-1 1 0,2 1 0,-1 0 0,1 0 0,1 0 0,0 1 0,0 1 0,2-1 0,-8 18 0,5-10 0,0-1 0,-2 0 0,0-1 0,-1 0 0,-28 30 0,-16 27 0,45-58 0,1 1 0,1 0 0,1 0 0,0 1 0,2 0 0,-6 23 0,9-31 0,-1-1 0,0 0 0,0 0 0,-1 0 0,0-1 0,-9 12 0,-11 20 0,12-8 0,12-28 0,-1 1 0,0 0 0,-1-1 0,1 1 0,-1-1 0,-6 8 0,-5 6-334,2 0 0,-13 25 0,22-40-29,-10 20-6463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24.158"/>
    </inkml:context>
    <inkml:brush xml:id="br0">
      <inkml:brushProperty name="width" value="0.035" units="cm"/>
      <inkml:brushProperty name="height" value="0.035" units="cm"/>
      <inkml:brushProperty name="color" value="#E71224"/>
    </inkml:brush>
  </inkml:definitions>
  <inkml:trace contextRef="#ctx0" brushRef="#br0">401 161 24575,'0'-7'0,"0"0"0,-1 0 0,-1 0 0,1 0 0,-1 0 0,0 1 0,0-1 0,-1 1 0,0-1 0,0 1 0,-1 0 0,0 0 0,0 0 0,0 1 0,0-1 0,-1 1 0,0 0 0,0 1 0,-1-1 0,1 1 0,-1 0 0,0 0 0,0 1 0,0-1 0,-1 1 0,1 1 0,-1-1 0,-13-2 0,12 3 0,-1 0 0,0 1 0,0 0 0,0 0 0,0 1 0,0 1 0,0-1 0,0 1 0,0 1 0,0-1 0,1 2 0,-1-1 0,0 1 0,-10 6 0,9-4 0,1 0 0,0 1 0,0 0 0,1 1 0,0 0 0,0 0 0,0 1 0,1 0 0,0 0 0,1 1 0,-11 17 0,13-16 0,0 0 0,1 1 0,0 0 0,0-1 0,1 1 0,1 0 0,0 0 0,0 0 0,1 0 0,0 0 0,3 13 0,-3-21 0,0-1 0,1 1 0,-1-1 0,1 1 0,0-1 0,0 1 0,0-1 0,0 0 0,0 0 0,1 1 0,-1-1 0,0 0 0,1 0 0,0 0 0,0 0 0,-1-1 0,4 3 0,-1-1 0,0-1 0,0 0 0,0 0 0,0 0 0,0-1 0,0 1 0,0-1 0,1 0 0,6 1 0,-2-1 0,0-1 0,0 0 0,0 0 0,-1-1 0,1 0 0,0-1 0,0 1 0,-1-2 0,16-5 0,-21 7 0,-1-1 0,1 1 0,-1-1 0,0 1 0,0-1 0,0 0 0,0 0 0,0 0 0,0 0 0,0 0 0,-1 0 0,1 0 0,-1 0 0,0-1 0,3-4 0,-2-1 0,0 0 0,0 1 0,1-16 0,-1 11 0,-2 11 0,0 0 0,0 0 0,0 0 0,0 0 0,0 0 0,1 0 0,-1 0 0,0 0 0,1 0 0,-1 0 0,1 0 0,-1 0 0,1 0 0,-1 1 0,1-1 0,-1 0 0,1 0 0,0 1 0,0-1 0,-1 0 0,3-1 0,-2 2 0,0 0 0,-1 0 0,1 0 0,0 0 0,0 0 0,0 0 0,0 0 0,0 0 0,0 0 0,0 1 0,0-1 0,0 0 0,0 0 0,0 1 0,0-1 0,-1 1 0,1-1 0,1 2 0,7 4 0,-1 1 0,-1 0 0,12 13 0,-7-7 0,-10-11-29,56 49 182,-51-46-366,1 0 0,-1 0 1,1 0-1,0-1 0,0-1 1,13 5-1,-1-3-6613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26.565"/>
    </inkml:context>
    <inkml:brush xml:id="br0">
      <inkml:brushProperty name="width" value="0.035" units="cm"/>
      <inkml:brushProperty name="height" value="0.035" units="cm"/>
      <inkml:brushProperty name="color" value="#E71224"/>
    </inkml:brush>
  </inkml:definitions>
  <inkml:trace contextRef="#ctx0" brushRef="#br0">0 86 24575,'2'32'0,"2"0"0,0-1 0,13 42 0,-8-33 0,6 51 0,-14-67 0,0-11 0,-1 0 0,2 0 0,0-1 0,7 25 0,-9-34 0,1-1 0,0 0 0,0 0 0,0 0 0,0 0 0,0 0 0,1 0 0,-1 0 0,0 0 0,1-1 0,0 1 0,-1 0 0,1-1 0,0 1 0,0-1 0,0 0 0,0 0 0,0 1 0,0-1 0,0 0 0,0-1 0,0 1 0,0 0 0,1-1 0,-1 1 0,0-1 0,1 0 0,-1 0 0,0 0 0,1 0 0,-1 0 0,0 0 0,4-1 0,2-1 0,0 0 0,0 0 0,-1-1 0,1 0 0,-1 0 0,0-1 0,0 0 0,0 0 0,0-1 0,0 1 0,-1-1 0,0-1 0,0 0 0,-1 1 0,10-14 0,-9 9 0,0 1 0,-1 0 0,0-1 0,0 0 0,-1-1 0,-1 1 0,1 0 0,-2-1 0,0 0 0,0 0 0,0-13 0,-4-104 0,-1 76 0,5-59 0,-2 108 0,1 0 0,-1 0 0,1 0 0,0 1 0,-1-1 0,4-6 0,-4 9 0,0 0 0,0-1 0,0 1 0,1 0 0,-1 0 0,0-1 0,0 1 0,0 0 0,1 0 0,-1-1 0,0 1 0,0 0 0,1 0 0,-1 0 0,0 0 0,0-1 0,1 1 0,-1 0 0,0 0 0,1 0 0,-1 0 0,0 0 0,1 0 0,-1 0 0,0 0 0,1 0 0,9 9 0,1 10 0,0 0 0,-2 0 0,10 27 0,-12-29 0,0-1 0,2-1 0,16 26 0,-15-26 0,-1 0 0,0 0 0,10 26 0,-14-23 0,6 37 0,-9-44 0,-1 0 0,1 0 0,1 0 0,0 0 0,1-1 0,0 1 0,0-1 0,1 0 0,6 10 0,32 45-1365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29.798"/>
    </inkml:context>
    <inkml:brush xml:id="br0">
      <inkml:brushProperty name="width" value="0.035" units="cm"/>
      <inkml:brushProperty name="height" value="0.035" units="cm"/>
      <inkml:brushProperty name="color" value="#E71224"/>
    </inkml:brush>
  </inkml:definitions>
  <inkml:trace contextRef="#ctx0" brushRef="#br0">57 0 24575,'0'16'0,"-2"1"0,-6 26 0,-1 9 0,-14 97 0,16-105 0,2 0 0,3 0 0,4 75 0,0-35 0,-3-5 0,3 81 0,1-140 0,1 0 0,1-1 0,9 27 0,-1-5 0,-2-12 0,14 31 0,0-3 0,-17-37 0,2-1 0,22 33 0,-14-24 0,4 4 0,2-1 0,28 28 0,-13-14 0,0-4 14,-26-28-359,0 0 0,-1 0 1,15 25-1,-18-22-6481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32.682"/>
    </inkml:context>
    <inkml:brush xml:id="br0">
      <inkml:brushProperty name="width" value="0.035" units="cm"/>
      <inkml:brushProperty name="height" value="0.035" units="cm"/>
      <inkml:brushProperty name="color" value="#E71224"/>
    </inkml:brush>
  </inkml:definitions>
  <inkml:trace contextRef="#ctx0" brushRef="#br0">0 0 24575,'5'1'0,"-1"-1"0,1 1 0,-1 0 0,1 1 0,-1-1 0,0 1 0,0 0 0,0 0 0,0 0 0,0 0 0,0 1 0,-1-1 0,1 1 0,-1 0 0,1 0 0,-1 0 0,0 1 0,3 4 0,1 1 0,0 1 0,-1 0 0,0 0 0,-1 1 0,7 18 0,-4-5 0,5 38 0,3 11 0,-2-30 0,27 57 0,-20-49 0,19 72 0,-26-77 0,15 41 0,-16-52 0,-1 0 0,-2 0 0,-2 1 0,6 46 0,-11-61 0,0 0 0,1-1 0,12 32 0,-10-34 0,0 1 0,-2 1 0,0-1 0,2 27 0,-6 241 102,-1-125-1569,1-139-5359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35.164"/>
    </inkml:context>
    <inkml:brush xml:id="br0">
      <inkml:brushProperty name="width" value="0.035" units="cm"/>
      <inkml:brushProperty name="height" value="0.035" units="cm"/>
      <inkml:brushProperty name="color" value="#E71224"/>
    </inkml:brush>
  </inkml:definitions>
  <inkml:trace contextRef="#ctx0" brushRef="#br0">1 60 24575,'13'-15'0,"-11"12"0,1 0 0,-1 1 0,1-1 0,0 0 0,-1 1 0,1 0 0,0 0 0,1 0 0,-1 0 0,0 0 0,1 0 0,3-1 0,15-1 0,1 0 0,-1 1 0,1 1 0,-1 1 0,45 4 0,-9-1 0,-37-2 0,-10 0 0,-1 0 0,0 0 0,0 1 0,20 4 0,-27-4 0,1 1 0,-1-1 0,0 0 0,0 1 0,0 0 0,0 0 0,0 0 0,-1 0 0,1 0 0,0 1 0,-1-1 0,0 1 0,1-1 0,-1 1 0,0 0 0,-1 0 0,1 0 0,2 6 0,0 2 0,0 0 0,-1 0 0,0 0 0,-1 1 0,-1 0 0,1 12 0,-1 0 0,-5 46 0,3-66 0,0 0 0,0 0 0,0-1 0,-1 1 0,1 0 0,-1 0 0,0-1 0,0 1 0,0-1 0,0 1 0,0-1 0,-1 0 0,-4 5 0,-5 1 0,1 1 0,-19 11 0,-10 8 0,20-11 0,12-10 0,-1 0 0,0 0 0,0-1 0,-1 0 0,0 0 0,0-2 0,0 1 0,-13 4 0,-75 19 0,189-28 0,-67-2 0,-12 0 0,1 1 0,-1 0 0,16 2 0,-26-2 0,1 1 0,-1-1 0,0 1 0,1-1 0,-1 1 0,1 0 0,-1 0 0,0 0 0,0 1 0,1-1 0,-1 0 0,0 1 0,0-1 0,0 1 0,-1 0 0,1-1 0,0 1 0,-1 0 0,1 0 0,-1 0 0,2 4 0,4 8 0,-1 1 0,-1 1 0,-1-1 0,0 1 0,2 17 0,-6-28 0,1 0 0,-1 0 0,1 0 0,-1 0 0,-1 0 0,1 0 0,-1 0 0,0 0 0,0 0 0,0 0 0,-1 0 0,0-1 0,0 1 0,0 0 0,0-1 0,-1 0 0,1 1 0,-1-1 0,0 0 0,-5 4 0,-7 4 0,-2-1 0,1 0 0,-30 13 0,15-8 0,18-8 0,1 0 0,1 1 0,-15 12 0,20-14 0,0-1 0,-1-1 0,0 1 0,0-1 0,-1 0 0,1-1 0,-1 0 0,0 0 0,0 0 0,-1-1 0,-11 2 0,-5-1-1365,2-3-5461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50.029"/>
    </inkml:context>
    <inkml:brush xml:id="br0">
      <inkml:brushProperty name="width" value="0.035" units="cm"/>
      <inkml:brushProperty name="height" value="0.035" units="cm"/>
      <inkml:brushProperty name="color" value="#E71224"/>
    </inkml:brush>
  </inkml:definitions>
  <inkml:trace contextRef="#ctx0" brushRef="#br0">1 214 24575,'11'-1'0,"0"-1"0,-1 0 0,1-1 0,0 0 0,-1 0 0,0-1 0,0-1 0,0 0 0,12-7 0,-6 3 0,1 0 0,19-6 0,-7 6 0,1 2 0,0 0 0,0 2 0,0 1 0,35 0 0,-43 2 0,0-1 0,0-1 0,0 0 0,-1-2 0,0-1 0,38-17 0,-34 12 0,1 2 0,0 2 0,51-11 0,-38 15-642,52 3 1,-89 1 559,20 0-6744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52.959"/>
    </inkml:context>
    <inkml:brush xml:id="br0">
      <inkml:brushProperty name="width" value="0.035" units="cm"/>
      <inkml:brushProperty name="height" value="0.035" units="cm"/>
      <inkml:brushProperty name="color" value="#E71224"/>
    </inkml:brush>
  </inkml:definitions>
  <inkml:trace contextRef="#ctx0" brushRef="#br0">31 0 24575,'0'7'0,"0"1"0,0 0 0,0-1 0,1 1 0,0 0 0,0-1 0,3 9 0,-3-14 0,0 0 0,0 1 0,0-1 0,1 0 0,-1 0 0,1 0 0,0 0 0,-1 0 0,1 0 0,0-1 0,0 1 0,0 0 0,0-1 0,0 0 0,0 1 0,1-1 0,-1 0 0,0 0 0,1 0 0,-1 0 0,1-1 0,2 1 0,13 2 0,-1-1 0,1 0 0,-1-2 0,0 0 0,1-1 0,32-6 0,-49 7 0,0 0 0,0-1 0,0 1 0,1 0 0,-1 0 0,0 0 0,0 0 0,1 0 0,-1 0 0,0 0 0,0 1 0,0-1 0,1 0 0,-1 1 0,0-1 0,0 1 0,0-1 0,0 1 0,0 0 0,0-1 0,0 1 0,0 0 0,0 0 0,0-1 0,0 1 0,0 0 0,0 0 0,-1 0 0,1 0 0,0 0 0,-1 0 0,1 1 0,-1-1 0,1 0 0,-1 0 0,0 0 0,1 0 0,-1 1 0,0 1 0,1 6 0,0 1 0,-1-1 0,0 1 0,-2 13 0,1-6 0,-1 6 0,2 0 0,1 0 0,0 0 0,6 23 0,0-5 0,-1 1 0,-2 0 0,-2 1 0,-6 80 0,4-121 0,0 0 0,0 1 0,-1-1 0,0 1 0,1-1 0,-1 0 0,0 1 0,0-1 0,0 0 0,-1 0 0,1 1 0,0-1 0,-1 0 0,0-1 0,1 1 0,-1 0 0,0 0 0,-3 2 0,1-2 0,0 0 0,0 0 0,-1 0 0,1 0 0,0-1 0,-1 0 0,1 0 0,0 0 0,-9 0 0,1 0 0,-1-1 0,1-1 0,0 0 0,0-1 0,-1-1 0,-21-6 0,27 6 0,1 0 0,0 0 0,0 0 0,0-1 0,0 0 0,0 0 0,1-1 0,-1 1 0,1-1 0,0 0 0,1-1 0,-1 1 0,1-1 0,0 0 0,1 0 0,0 0 0,-1 0 0,2-1 0,-1 0 0,1 1 0,-2-9 0,0-5 0,1 0 0,1 0 0,1 0 0,0 0 0,2 0 0,3-25 0,-2 38 0,0-1 0,0 0 0,1 1 0,0-1 0,1 1 0,-1 0 0,1 0 0,1 1 0,-1-1 0,1 1 0,0 0 0,12-10 0,18-27 0,-29 37-85,-1 0 0,1 1-1,1-1 1,-1 1 0,1 1-1,0-1 1,0 1 0,0 0-1,0 0 1,1 1 0,-1 0-1,1 1 1,0-1 0,0 2-1,10-2 1,2 0-6741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55.422"/>
    </inkml:context>
    <inkml:brush xml:id="br0">
      <inkml:brushProperty name="width" value="0.035" units="cm"/>
      <inkml:brushProperty name="height" value="0.035" units="cm"/>
      <inkml:brushProperty name="color" value="#E71224"/>
    </inkml:brush>
  </inkml:definitions>
  <inkml:trace contextRef="#ctx0" brushRef="#br0">2 32 24575,'0'463'0,"0"-471"0,-1-17 0,1 1 0,1-1 0,1 1 0,2 0 0,0 0 0,13-41 0,4 14 0,36-62 0,-53 105 0,4-6 0,0 1 0,18-24 0,-23 34 0,0 0 0,0 0 0,0 0 0,1 0 0,-1 0 0,1 1 0,0 0 0,0 0 0,0 0 0,0 0 0,0 0 0,0 1 0,0-1 0,8 0 0,1 0 0,0 1 0,1 0 0,-1 1 0,0 0 0,17 3 0,-26-2 0,1 0 0,-1 0 0,-1 0 0,1 1 0,0-1 0,0 1 0,0 0 0,-1 0 0,1 0 0,-1 0 0,1 1 0,-1-1 0,0 1 0,0 0 0,0 0 0,-1 0 0,1 1 0,-1-1 0,0 0 0,4 7 0,-4-4-124,0 0 0,0-1 0,0 1 0,-1 0 0,1 0 0,-1 0-1,-1 0 1,1 0 0,-1 0 0,-1 12 0,-4 5-6702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9:57.828"/>
    </inkml:context>
    <inkml:brush xml:id="br0">
      <inkml:brushProperty name="width" value="0.035" units="cm"/>
      <inkml:brushProperty name="height" value="0.035" units="cm"/>
      <inkml:brushProperty name="color" value="#E71224"/>
    </inkml:brush>
  </inkml:definitions>
  <inkml:trace contextRef="#ctx0" brushRef="#br0">29 0 24575,'0'4'0,"1"119"0,-18 126 0,8-136 0,6 157 0,5-139 0,0-100 0,2 0 0,1 0 0,1-1 0,2 0 0,19 47 0,-18-49 0,-2-9 0,5 15 0,14 70 0,-21-84 0,1 1 0,1-2 0,0 1 0,1-1 0,2 0 0,13 22 0,-12-21 0,18 40 0,-20-39 0,21 35 0,16 9 0,-25-36 0,21 36 0,-33-51-227,0-1-1,0 0 1,1 0-1,1-1 1,14 13-1,-8-10-6598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53.069"/>
    </inkml:context>
    <inkml:brush xml:id="br0">
      <inkml:brushProperty name="width" value="0.035" units="cm"/>
      <inkml:brushProperty name="height" value="0.035" units="cm"/>
      <inkml:brushProperty name="color" value="#E71224"/>
    </inkml:brush>
  </inkml:definitions>
  <inkml:trace contextRef="#ctx0" brushRef="#br0">0 214 24575,'72'0'0,"116"-16"0,-101 5 0,-54 9 0,0-3 0,-1 0 0,0-2 0,36-13 0,91-30 0,-102 33 0,-12 7 0,-1 1 0,1 2 0,47 0 0,16-3 0,-56 5 0,54-10 0,-52 7-56,2 2 0,-1 3 0,70 4 0,-52 0-1085,-50-1-5685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0:01.280"/>
    </inkml:context>
    <inkml:brush xml:id="br0">
      <inkml:brushProperty name="width" value="0.035" units="cm"/>
      <inkml:brushProperty name="height" value="0.035" units="cm"/>
      <inkml:brushProperty name="color" value="#E71224"/>
    </inkml:brush>
  </inkml:definitions>
  <inkml:trace contextRef="#ctx0" brushRef="#br0">0 0 24575,'0'5'0,"0"5"0,0 6 0,0 5 0,0 3 0,0 2 0,0 1 0,0 1 0,0 0 0,0-1 0,0-4-8191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0:03.458"/>
    </inkml:context>
    <inkml:brush xml:id="br0">
      <inkml:brushProperty name="width" value="0.035" units="cm"/>
      <inkml:brushProperty name="height" value="0.035" units="cm"/>
      <inkml:brushProperty name="color" value="#E71224"/>
    </inkml:brush>
  </inkml:definitions>
  <inkml:trace contextRef="#ctx0" brushRef="#br0">0 0 24575,'5'5'0,"-1"1"0,0-1 0,0 1 0,-1-1 0,4 8 0,11 18 0,6 3 0,-2 1 0,-1 1 0,30 77 0,-46-100 0,0 0 0,-1 1 0,-1 0 0,-1 0 0,2 20 0,-4 71 0,-2-79 0,2 0 0,1 0 0,0 0 0,9 41 0,84 212 0,-83-250 0,-2-8 0,-1 0 0,-1 1 0,-1 1 0,-1-1 0,-1 1 0,2 37 0,-8 602 0,2-649 0,0-1 0,-1 1 0,-1-1 0,0 0 0,-1 1 0,0-1 0,0 0 0,-2-1 0,1 1 0,-2-1 0,1 0 0,-1 0 0,-1 0 0,-14 17 0,13-19-170,0 1-1,0 0 0,2 0 1,-1 0-1,1 1 0,0 0 1,-3 12-1,3-1-6655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0:05.840"/>
    </inkml:context>
    <inkml:brush xml:id="br0">
      <inkml:brushProperty name="width" value="0.035" units="cm"/>
      <inkml:brushProperty name="height" value="0.035" units="cm"/>
      <inkml:brushProperty name="color" value="#E71224"/>
    </inkml:brush>
  </inkml:definitions>
  <inkml:trace contextRef="#ctx0" brushRef="#br0">0 108 24575,'4'0'0,"0"0"0,0-1 0,0 1 0,0-1 0,0 0 0,0 0 0,0-1 0,-1 1 0,1-1 0,0 0 0,4-2 0,33-31 0,-35 29 0,0 0 0,0 1 0,0 0 0,1 0 0,0 0 0,0 1 0,0 0 0,10-4 0,-10 6 0,1 0 0,-1 0 0,0 0 0,1 1 0,-1 1 0,1-1 0,-1 1 0,14 2 0,-18-2 0,0 1 0,-1-1 0,1 1 0,-1 0 0,1 0 0,-1 0 0,0 0 0,1 1 0,-1-1 0,0 1 0,0-1 0,0 1 0,0 0 0,0-1 0,0 1 0,0 0 0,-1 0 0,1 1 0,-1-1 0,1 0 0,-1 1 0,0-1 0,0 0 0,0 1 0,0-1 0,0 1 0,0 4 0,2 19 0,-1-1 0,-1 1 0,-5 44 0,1-2 0,2 142 0,4-192 0,-3-18 0,1 0 0,-1 0 0,0 0 0,0 1 0,0-1 0,0 0 0,1 0 0,-1 0 0,0 0 0,0 0 0,0 1 0,0-1 0,1 0 0,-1 0 0,0 0 0,0 0 0,1 0 0,-1 0 0,0 0 0,0 0 0,0 0 0,1 0 0,-1 0 0,0 0 0,0 0 0,1 0 0,-1 0 0,0 0 0,0 0 0,0 0 0,1 0 0,-1 0 0,0 0 0,0 0 0,1-1 0,20-19 0,-11 8 0,47-53 0,-38 41 0,36-33 0,-49 51 0,1 1 0,0-1 0,1 1 0,-1 0 0,1 1 0,0 0 0,0 0 0,0 1 0,17-5 0,135-36 0,-142 40-455,0 1 0,25-2 0,-20 4-6371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1:02.609"/>
    </inkml:context>
    <inkml:brush xml:id="br0">
      <inkml:brushProperty name="width" value="0.035" units="cm"/>
      <inkml:brushProperty name="height" value="0.035" units="cm"/>
      <inkml:brushProperty name="color" value="#E71224"/>
    </inkml:brush>
  </inkml:definitions>
  <inkml:trace contextRef="#ctx0" brushRef="#br0">39 1139 24575,'0'2830'0,"2"-2788"0,9 50 0,0 9 0,16 128 0,2 43 0,-26-212 0,4 0 0,2 0 0,30 106 0,-30-125 0,-1 1 0,3 60 0,0-5 0,-5-31 0,-4 115 0,0 8 0,10-104 0,-7-55 0,3 43 0,-8-23 0,-1-32 0,1 0 0,1 1 0,0-1 0,8 33 0,-3-22 0,-1 1 0,-1 0 0,-2-1 0,-2 48 0,0-74 0,0 0 0,0 0 0,0 0 0,1 0 0,-1 0 0,1 0 0,-1 0 0,1 0 0,0 0 0,0 0 0,1-1 0,-1 1 0,0 0 0,1-1 0,0 1 0,3 4 0,-2-5 0,0 0 0,0 0 0,0 0 0,1 0 0,-1 0 0,1-1 0,-1 1 0,1-1 0,-1 0 0,1 0 0,0 0 0,-1-1 0,1 1 0,4-1 0,28 0 0,-1-1 0,69-13 0,-54 7 0,96-14 0,548-60 0,-428 61 0,390-17 0,-310 24 0,-44 1 0,6-15 0,-48 2 0,-64 12 0,100-3 0,211 33 0,-405-11 0,148-10 0,236-17 0,2 22 0,-172 1 0,-95 0 0,243-4 0,-243-25 0,-3 1 0,-149 20 0,0-4 0,114-31 0,-85 18 0,235-54 0,-332 76 0,480-114 0,-338 75 0,-50 16 0,129-53 0,190-77 0,-344 131 0,-40 12 0,1 2 0,49-9 0,-53 15 0,74-11 0,141-2 0,-219 16 0,-9 1 0,0-1 0,-1 0 0,1-1 0,17-3 0,-25 2 0,0 1 0,0 0 0,0-1 0,-1 0 0,1 0 0,-1 0 0,1 0 0,-1-1 0,0 1 0,1-1 0,-1 0 0,-1 0 0,1 0 0,0 0 0,-1 0 0,4-7 0,-1 1 0,-1 0 0,0-1 0,0 1 0,-1-1 0,-1 0 0,0 0 0,2-20 0,-3-74 0,-2 68 0,-2-1097 0,4 676 0,-23 60 0,-4 231 0,-1-16 0,16 89 0,-3 1 0,-28-98 0,9 47 0,7-2 0,-11-192 0,12 139 0,0-6 0,-3 19 0,17 130 0,-7-109 0,18 81 0,0 21 0,-9-81 0,-4-5 0,8 62 0,2 68 0,-1-1 0,0 1 0,-11-28 0,9 29 0,1 0 0,0 0 0,1 0 0,-2-23 0,6 24 0,-2 0 0,0 0 0,-5-18 0,5 27 0,0 0 0,-1 0 0,0 0 0,-1 1 0,0-1 0,0 1 0,0 0 0,0 0 0,-7-6 0,6 6 0,0 1 0,-1-1 0,0 1 0,0 0 0,0 1 0,-1 0 0,1 0 0,-1 0 0,0 1 0,0-1 0,-1 2 0,1-1 0,0 1 0,-11-1 0,-38-7 0,-1 3 0,-94 1 0,68 5 0,-73 3 0,-20 26 0,73-8 0,68-13 0,1 2 0,0 2 0,-38 16 0,45-15 0,0-1 0,-2-2 0,1-1 0,-1-1 0,-38 4 0,-44 5 0,63-8 0,40-6 0,0 0 0,1 1 0,-1 0 0,1 0 0,-12 7 0,-13 6 0,-45 19 0,51-22 0,0-1 0,0-1 0,-31 8 0,1-3 0,1 3 0,-61 31 0,-4 0 0,-59 11 0,150-54 0,0-1 0,0-2 0,-1 0 0,-40-2 0,-22-4 0,-171 1 0,238 4 0,1 1 0,-1 1 0,-26 10 0,28-8 0,-1-1 0,-1-1 0,-29 3 0,2-4 0,0 3 0,-61 15 0,14 2 0,-2-5 0,-129 8 0,56-13 0,-62 1 0,-475-16 0,692 3 0,1 0 0,-1 1 0,1 1 0,0 1 0,0 0 0,-26 12 0,22-8 0,0-1 0,0-1 0,-38 6 0,-101-5 0,-1 0 0,-80 6 0,118-11 0,-38 11 0,79-6 0,-25 4 0,-146 7 0,207-19 0,-186 8 0,32 7 0,-206-12 0,202-5 0,201 2 0,-80-1 0,-139 18 0,154-10 0,0-2 0,-86-7 0,-54 3 0,179 3 0,1 1 0,-40 12 0,39-9 0,-61 8 0,-20-4 0,-78 5 0,127-13 0,1 2 0,-76 19 0,96-18 0,1-2 0,-71 0 0,19-2 0,83-2 0,1 1 0,-1 0 0,1 0 0,0 1 0,0 0 0,0 0 0,-8 6 0,7-4 0,-1-1 0,0 0 0,0 0 0,-14 2 0,-6-1-112,-33 8 352,57-11-406,1 0 0,-1 0 0,1 1 0,0 0 0,0 0 1,0 0-1,0 0 0,-8 9 0,-5 7-6660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2:59.671"/>
    </inkml:context>
    <inkml:brush xml:id="br0">
      <inkml:brushProperty name="width" value="0.035" units="cm"/>
      <inkml:brushProperty name="height" value="0.035" units="cm"/>
      <inkml:brushProperty name="color" value="#E71224"/>
    </inkml:brush>
  </inkml:definitions>
  <inkml:trace contextRef="#ctx0" brushRef="#br0">1 1 24575,'742'28'0,"-32"-1"0,-33-44 0,28 4 0,-448 15 0,28-16 0,6 0 0,171 15-1365,-439-1-5461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2:52.112"/>
    </inkml:context>
    <inkml:brush xml:id="br0">
      <inkml:brushProperty name="width" value="0.035" units="cm"/>
      <inkml:brushProperty name="height" value="0.035" units="cm"/>
      <inkml:brushProperty name="color" value="#E71224"/>
    </inkml:brush>
  </inkml:definitions>
  <inkml:trace contextRef="#ctx0" brushRef="#br0">1 1 24575,'0'954'0,"0"-946"-341,0 0 0,1 1-1,2 13 1,3-5-6485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2:54.186"/>
    </inkml:context>
    <inkml:brush xml:id="br0">
      <inkml:brushProperty name="width" value="0.035" units="cm"/>
      <inkml:brushProperty name="height" value="0.035" units="cm"/>
      <inkml:brushProperty name="color" value="#E71224"/>
    </inkml:brush>
  </inkml:definitions>
  <inkml:trace contextRef="#ctx0" brushRef="#br0">1 132 24575,'-1'1'0,"1"1"0,0-1 0,0 0 0,0 0 0,0 1 0,0-1 0,1 0 0,-1 0 0,0 0 0,0 1 0,1-1 0,-1 0 0,1 0 0,-1 0 0,1 0 0,-1 0 0,1 0 0,0 0 0,0 0 0,-1 0 0,1 0 0,0 0 0,0 0 0,0-1 0,0 1 0,0 0 0,0 0 0,0-1 0,0 1 0,0-1 0,0 1 0,0-1 0,1 0 0,-1 1 0,0-1 0,0 0 0,0 0 0,1 0 0,-1 0 0,0 0 0,0 0 0,3 0 0,5-2 0,-1 1 0,1-2 0,-1 1 0,16-8 0,-11 5 0,-2 1 0,-1-1 0,0 0 0,0-1 0,0 0 0,-1 0 0,1-1 0,-2 0 0,14-14 0,-17 17 0,0-1 0,0 1 0,0 0 0,1 0 0,-1 0 0,1 1 0,0 0 0,0 0 0,9-3 0,1 2 0,-1 0 0,29-2 0,6-4 0,-42 8 0,-1-1 0,1 2 0,0-1 0,0 1 0,0 0 0,0 0 0,0 1 0,0 0 0,0 1 0,0 0 0,10 2 0,-16-2 0,1 1 0,-1-1 0,1 1 0,-1 0 0,0 0 0,0 0 0,0 0 0,0 0 0,0 0 0,0 1 0,0-1 0,-1 1 0,1-1 0,-1 1 0,0-1 0,0 1 0,0 0 0,0 0 0,0-1 0,-1 1 0,1 0 0,-1 0 0,0 0 0,0 5 0,1-1 0,-2 0 0,1 1 0,0-1 0,-1 1 0,-1-1 0,1 0 0,-1 0 0,-5 12 0,4-14 0,-1 0 0,0 0 0,0 0 0,-1-1 0,1 0 0,-1 1 0,0-2 0,0 1 0,0 0 0,-1-1 0,-5 3 0,-23 16 0,22-12 0,3-2 0,0 0 0,-1-1 0,0 0 0,0-1 0,0 0 0,-1 0 0,-19 6 0,-19 4 0,17-5 0,-50 10 0,56-18-682,-47 0-1,50-3-6143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2:56.049"/>
    </inkml:context>
    <inkml:brush xml:id="br0">
      <inkml:brushProperty name="width" value="0.035" units="cm"/>
      <inkml:brushProperty name="height" value="0.035" units="cm"/>
      <inkml:brushProperty name="color" value="#E71224"/>
    </inkml:brush>
  </inkml:definitions>
  <inkml:trace contextRef="#ctx0" brushRef="#br0">0 53 24575,'5'0'0,"5"0"0,6 0 0,4 0 0,4-4 0,2-2 0,2 1 0,-1-4 0,1-1 0,-1 3 0,1 1 0,-1 2 0,-5 2-8191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2:57.243"/>
    </inkml:context>
    <inkml:brush xml:id="br0">
      <inkml:brushProperty name="width" value="0.035" units="cm"/>
      <inkml:brushProperty name="height" value="0.035" units="cm"/>
      <inkml:brushProperty name="color" value="#E71224"/>
    </inkml:brush>
  </inkml:definitions>
  <inkml:trace contextRef="#ctx0" brushRef="#br0">1 83 24575,'4'0'0,"6"0"0,7 0 0,3 0 0,0-4 0,0-7 0,1-5 0,2 0 0,2 2 0,0 4 0,1 4 0,1 2 0,0 3 0,0 0 0,-1 2 0,1 0 0,-1-1 0,-4 1-8191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06.298"/>
    </inkml:context>
    <inkml:brush xml:id="br0">
      <inkml:brushProperty name="width" value="0.035" units="cm"/>
      <inkml:brushProperty name="height" value="0.035" units="cm"/>
      <inkml:brushProperty name="color" value="#E71224"/>
    </inkml:brush>
  </inkml:definitions>
  <inkml:trace contextRef="#ctx0" brushRef="#br0">28 5 24575,'-1'71'0,"-14"101"0,10-133 0,1-1 0,2 1 0,3 54 0,-1-90 0,1-1 0,-1 1 0,1-1 0,0 1 0,0 0 0,0-1 0,0 0 0,0 1 0,0-1 0,1 0 0,-1 1 0,1-1 0,0 0 0,0 0 0,-1 0 0,1 0 0,0-1 0,1 1 0,-1 0 0,0-1 0,0 0 0,1 1 0,-1-1 0,1 0 0,-1 0 0,1 0 0,-1-1 0,1 1 0,-1-1 0,5 1 0,9 1 0,0-1 0,0-1 0,0 0 0,17-3 0,-4 1 0,60 2 0,36-3 0,-123 3 0,1-1 0,-1 1 0,1-1 0,-1 1 0,1-1 0,-1 0 0,0 0 0,1 0 0,-1 0 0,0 0 0,0-1 0,1 1 0,-1-1 0,0 1 0,-1-1 0,1 0 0,0 0 0,0 0 0,-1 0 0,1 0 0,-1 0 0,0 0 0,1 0 0,-1 0 0,0-1 0,0 1 0,-1-1 0,1 1 0,0-4 0,1-7 0,0 0 0,-2 0 0,1 0 0,-3-21 0,1 13 0,0-77 0,-3-46 0,4 139 0,0 1 0,-1 0 0,0-1 0,0 1 0,0 0 0,0-1 0,-1 1 0,0 0 0,0 0 0,0 0 0,0 0 0,0 0 0,-1 1 0,0-1 0,0 1 0,0 0 0,0-1 0,0 1 0,-1 1 0,1-1 0,-8-4 0,3 3 0,0 1 0,-1 0 0,0 0 0,0 1 0,0 0 0,0 0 0,0 1 0,0 0 0,-15 1 0,7 0 0,-128 6 0,143-6-62,0 0 0,0 0 0,0 1 0,1-1 0,-1 1 0,0 0 0,0-1 0,0 1 0,0 0 0,1 0 0,-1 0 0,1 0-1,-1 0 1,0 0 0,1 1 0,0-1 0,-1 0 0,1 1 0,0-1 0,0 1 0,-2 3 0,-8 18-6764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55.030"/>
    </inkml:context>
    <inkml:brush xml:id="br0">
      <inkml:brushProperty name="width" value="0.035" units="cm"/>
      <inkml:brushProperty name="height" value="0.035" units="cm"/>
      <inkml:brushProperty name="color" value="#E71224"/>
    </inkml:brush>
  </inkml:definitions>
  <inkml:trace contextRef="#ctx0" brushRef="#br0">0 1 24575,'0'717'0,"0"-713"0,0 0 0,0 0 0,1 0 0,-1 0 0,1-1 0,0 1 0,-1 0 0,2 0 0,-1-1 0,0 1 0,1-1 0,0 1 0,0-1 0,3 5 0,-3-6 0,0 0 0,1 0 0,-1 0 0,1 0 0,-1-1 0,1 1 0,0-1 0,0 0 0,0 0 0,0 0 0,-1 0 0,1 0 0,0 0 0,0-1 0,1 0 0,-1 1 0,0-1 0,0 0 0,3-1 0,1 0 0,0 1 0,1-1 0,-1-1 0,0 0 0,0 0 0,0 0 0,0-1 0,-1 0 0,13-7 0,-1-2 0,32-29 0,-40 31 0,0 1 0,1 0 0,0 1 0,0 1 0,1-1 0,0 2 0,0 0 0,18-7 0,-17 10 33,0 1-1,0 0 0,15 1 1,-14 0-532,0 0 1,17-4 0,-14 0-6328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08.527"/>
    </inkml:context>
    <inkml:brush xml:id="br0">
      <inkml:brushProperty name="width" value="0.035" units="cm"/>
      <inkml:brushProperty name="height" value="0.035" units="cm"/>
      <inkml:brushProperty name="color" value="#E71224"/>
    </inkml:brush>
  </inkml:definitions>
  <inkml:trace contextRef="#ctx0" brushRef="#br0">1 0 24575,'0'5'0,"0"5"0,0-2 0,0-9 0,0 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11.003"/>
    </inkml:context>
    <inkml:brush xml:id="br0">
      <inkml:brushProperty name="width" value="0.035" units="cm"/>
      <inkml:brushProperty name="height" value="0.035" units="cm"/>
      <inkml:brushProperty name="color" value="#E71224"/>
    </inkml:brush>
  </inkml:definitions>
  <inkml:trace contextRef="#ctx0" brushRef="#br0">1 163 24575,'5'-1'0,"1"0"0,-1 0 0,0-1 0,1 0 0,-1 0 0,0 0 0,0 0 0,5-4 0,14-6 0,14-3 0,-1-2 0,-1-2 0,43-30 0,-72 45 0,1 0 0,-1 0 0,1 0 0,-1 1 0,1 0 0,0 1 0,0 0 0,1 0 0,-1 1 0,13-1 0,-17 1 0,-1 1 0,0 0 0,0 0 0,1 0 0,-1 1 0,0-1 0,0 1 0,0 0 0,0 0 0,0 0 0,0 0 0,0 1 0,0-1 0,0 1 0,0-1 0,0 1 0,-1 0 0,1 0 0,-1 1 0,0-1 0,1 0 0,-1 1 0,0-1 0,0 1 0,-1 0 0,1-1 0,-1 1 0,1 0 0,1 5 0,1 14 0,0 0 0,-1 1 0,-2-1 0,0 1 0,-1 0 0,-4 27 0,0 16 0,5-9 0,0-24 0,-2 0 0,-4 32 0,3-55 0,0-1 0,0 1 0,-1-1 0,0 0 0,0 0 0,-1 0 0,0 0 0,-1-1 0,0 0 0,0 0 0,-9 10 0,-105 126 0,99-129 0,11-13 0,9-2 0,0-1 0,0 1 0,0 0 0,0-1 0,0 1 0,0-1 0,-1 1 0,1 0 0,0-1 0,0 1 0,0-1 0,1 1 0,-1-1 0,0 1 0,0 0 0,0-1 0,0 1 0,0 0 0,0-1 0,1 1 0,-1-1 0,0 1 0,0 0 0,0-1 0,1 1 0,1-3 0,-1 1 0,1-1 0,0 1 0,1 0 0,-1-1 0,0 1 0,0 0 0,1 1 0,0-1 0,-1 0 0,1 1 0,0-1 0,-1 1 0,1 0 0,0 0 0,0 0 0,0 0 0,4 0 0,8-2 0,0 1 0,20 0 0,-32 2 0,183 0 0,-75 1 0,-63 1 0,51 9 0,46 3 0,-118-15-67,-17 1-193,1-1 1,0 2-1,0 0 0,18 3 1,-13 2-6567</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12.766"/>
    </inkml:context>
    <inkml:brush xml:id="br0">
      <inkml:brushProperty name="width" value="0.035" units="cm"/>
      <inkml:brushProperty name="height" value="0.035" units="cm"/>
      <inkml:brushProperty name="color" value="#E71224"/>
    </inkml:brush>
  </inkml:definitions>
  <inkml:trace contextRef="#ctx0" brushRef="#br0">0 267 24575,'30'-1'0,"1"-1"0,-1-2 0,53-13 0,84-37 0,-76 18 0,-55 21 0,0 1 0,1 1 0,50-9 0,16 10 0,17-4 0,-37 2 0,1 3 0,0 3 0,125 6 0,-188 3 0,252 0 0,-170-14 0,-62 7 0,44-2 0,184 8 97,-122 1-1559,-124-1-5364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16.040"/>
    </inkml:context>
    <inkml:brush xml:id="br0">
      <inkml:brushProperty name="width" value="0.035" units="cm"/>
      <inkml:brushProperty name="height" value="0.035" units="cm"/>
      <inkml:brushProperty name="color" value="#E71224"/>
    </inkml:brush>
  </inkml:definitions>
  <inkml:trace contextRef="#ctx0" brushRef="#br0">0 190 24575,'2'-6'0,"0"0"0,0 0 0,1 1 0,0-1 0,-1 1 0,2 0 0,5-7 0,-1 0 0,1 1 0,0 1 0,1 0 0,0 0 0,1 1 0,0 0 0,0 1 0,1 0 0,0 1 0,0 0 0,1 1 0,0 0 0,0 1 0,1 1 0,-1 0 0,1 1 0,0 0 0,0 1 0,0 0 0,14 1 0,-9 1 0,-7-1 0,-1 1 0,1 0 0,17 3 0,-27-3 0,0 1 0,1-1 0,-1 1 0,0-1 0,1 1 0,-1 0 0,0 0 0,0 0 0,0 1 0,0-1 0,0 0 0,0 1 0,0-1 0,0 1 0,0 0 0,-1-1 0,1 1 0,-1 0 0,1 0 0,-1 0 0,0 0 0,2 3 0,0 10 0,0 0 0,-1 1 0,0-1 0,-1 0 0,-1 1 0,0-1 0,-3 18 0,1 5 0,-1-12 0,-1 0 0,0 0 0,-2 0 0,-1-1 0,-14 34 0,19-55 0,1-1 0,-1 1 0,0-1 0,-1 1 0,1-1 0,0 1 0,-1-1 0,-5 5 0,7-8 0,1 1 0,-1-1 0,0 1 0,1-1 0,-1 1 0,0-1 0,0 1 0,0-1 0,1 0 0,-1 0 0,0 1 0,0-1 0,0 0 0,0 0 0,1 0 0,-1 0 0,0 0 0,0 0 0,-1 0 0,1 0 0,0-1 0,0 1 0,0-1 0,1 0 0,-1 1 0,0-1 0,0 0 0,0 1 0,1-1 0,-1 0 0,0 0 0,1 0 0,-1 1 0,0-1 0,1 0 0,-1 0 0,1 0 0,0 0 0,-1-2 0,0 1 0,0 0 0,0 0 0,0 0 0,1-1 0,-1 1 0,1 0 0,0 0 0,-1 0 0,1-1 0,0 1 0,0 0 0,0 0 0,1-1 0,-1 1 0,1 0 0,-1 0 0,1 0 0,0 0 0,-1 0 0,1-1 0,1 0 0,0 0 0,0 1 0,1 0 0,-1 0 0,0 0 0,0 0 0,1 0 0,-1 1 0,1-1 0,0 1 0,0-1 0,-1 1 0,1 0 0,5-1 0,8-1 0,1 1 0,-1 0 0,1 1 0,23 1 0,-37 0 0,238 4-1365,-218-4-5461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17.610"/>
    </inkml:context>
    <inkml:brush xml:id="br0">
      <inkml:brushProperty name="width" value="0.035" units="cm"/>
      <inkml:brushProperty name="height" value="0.035" units="cm"/>
      <inkml:brushProperty name="color" value="#E71224"/>
    </inkml:brush>
  </inkml:definitions>
  <inkml:trace contextRef="#ctx0" brushRef="#br0">0 76 24575,'5'0'0,"5"0"0,11 0 0,5 0 0,8 0 0,7 0 0,6-4 0,-1-2 0,-4-5 0,1 0 0,-4 2 0,-3 2 0,-3-1 0,-4-1 0,-1 3 0,-1 1 0,-5 7 0,-7 2-8191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18.771"/>
    </inkml:context>
    <inkml:brush xml:id="br0">
      <inkml:brushProperty name="width" value="0.035" units="cm"/>
      <inkml:brushProperty name="height" value="0.035" units="cm"/>
      <inkml:brushProperty name="color" value="#E71224"/>
    </inkml:brush>
  </inkml:definitions>
  <inkml:trace contextRef="#ctx0" brushRef="#br0">1 28 24575,'69'-1'0,"87"-14"0,-72 7-392,113 5 0,-172 3-189,-3 0-6245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25.379"/>
    </inkml:context>
    <inkml:brush xml:id="br0">
      <inkml:brushProperty name="width" value="0.035" units="cm"/>
      <inkml:brushProperty name="height" value="0.035" units="cm"/>
      <inkml:brushProperty name="color" value="#E71224"/>
    </inkml:brush>
  </inkml:definitions>
  <inkml:trace contextRef="#ctx0" brushRef="#br0">111 31 24575,'-1'14'0,"0"0"0,-1 0 0,0 0 0,-1 0 0,-5 15 0,-29 64 0,27-70 0,0 0 0,1 1 0,2 0 0,-9 44 0,14-45 0,0-1 0,2 35 0,0-50 0,1 0 0,0 0 0,0-1 0,1 1 0,0 0 0,0 0 0,1-1 0,0 1 0,0-1 0,0 0 0,1 0 0,5 7 0,1-1 0,1 0 0,0 0 0,1-1 0,0 0 0,1-1 0,0-1 0,0 0 0,1-1 0,0 0 0,1-1 0,-1-1 0,1 0 0,1-1 0,-1 0 0,1-2 0,0 0 0,-1 0 0,28 0 0,-27-3 0,0-1 0,31-4 0,-42 3 0,1 1 0,-1 0 0,0-1 0,0 0 0,0 0 0,0-1 0,0 1 0,0-1 0,0 0 0,-1-1 0,0 1 0,5-5 0,0-1 0,0 0 0,-1 0 0,-1 0 0,0-1 0,0 0 0,0-1 0,-2 1 0,1-1 0,-1 0 0,-1-1 0,0 1 0,3-13 0,-2-19 0,-1 1 0,-2-1 0,-4-57 0,0 33 0,1 57 0,0 0 0,-1 0 0,0 0 0,-1 1 0,0-1 0,0 1 0,-1 0 0,0 0 0,0 0 0,-1 0 0,-1 1 0,1-1 0,-13-12 0,-2-7 0,15 20 0,-1 0 0,0 0 0,-11-11 0,14 16 0,-1 1 0,1-1 0,-1 1 0,1 0 0,-1 0 0,0 0 0,1 1 0,-1-1 0,0 1 0,0 0 0,0 0 0,-6-1 0,-3 1 0,-1 1 0,1-1 0,-1 2 0,1 0 0,-1 1 0,1 0 0,0 1 0,0 0 0,0 1 0,0 1 0,1 0 0,-1 1 0,1 0 0,1 1 0,-1 0 0,-16 13 0,-11 11-54,-11 8 207,46-35-316,0 0 1,1 0-1,-1 1 0,1-1 1,0 1-1,0 0 0,0 0 1,-4 10-1,2 4-6663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27.617"/>
    </inkml:context>
    <inkml:brush xml:id="br0">
      <inkml:brushProperty name="width" value="0.035" units="cm"/>
      <inkml:brushProperty name="height" value="0.035" units="cm"/>
      <inkml:brushProperty name="color" value="#E71224"/>
    </inkml:brush>
  </inkml:definitions>
  <inkml:trace contextRef="#ctx0" brushRef="#br0">3 1 24575,'1'0'0,"0"0"0,0 0 0,0 1 0,-1-1 0,1 1 0,0-1 0,0 0 0,0 1 0,0-1 0,0 1 0,-1 0 0,1-1 0,0 1 0,-1 0 0,1-1 0,0 1 0,-1 0 0,1 0 0,-1 0 0,1-1 0,-1 1 0,1 0 0,-1 0 0,0 0 0,0 0 0,1 2 0,5 28 0,-6-29 0,1 6 0,4 47 0,-5-52 0,0 1 0,0-1 0,0 0 0,-1 0 0,1 0 0,-1 0 0,0 0 0,0 1 0,0-1 0,0-1 0,0 1 0,0 0 0,-4 5 0,5-8 0,0 0 0,-1 0 0,1 0 0,0 0 0,0 0 0,-1 0 0,1 0 0,0 1 0,-1-1 0,1 0 0,0 0 0,0 0 0,-1 0 0,1 0 0,0 0 0,-1 0 0,1-1 0,0 1 0,0 0 0,-1 0 0,1 0 0,0 0 0,-1 0 0,1 0 0,0 0 0,0-1 0,-1 1 0,1 0 0,0 0 0,0 0 0,0-1 0,-1 1 0,1 0 0,0 0 0,0 0 0,0-1 0,0 1 0,-1 0 0,1 0 0,0-1 0,0 1 0,0 0 0,0-1 0,0 1 0,0 0 0,0 0 0,0-1 0,0 1 0,0 0 0,0-1 0,0 1 0,0-1 0,-4-17 0,1-10-455,1 1 0,3-50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29.471"/>
    </inkml:context>
    <inkml:brush xml:id="br0">
      <inkml:brushProperty name="width" value="0.035" units="cm"/>
      <inkml:brushProperty name="height" value="0.035" units="cm"/>
      <inkml:brushProperty name="color" value="#E71224"/>
    </inkml:brush>
  </inkml:definitions>
  <inkml:trace contextRef="#ctx0" brushRef="#br0">1 0 24575,'0'675'-1365,"0"-647"-5461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32.171"/>
    </inkml:context>
    <inkml:brush xml:id="br0">
      <inkml:brushProperty name="width" value="0.035" units="cm"/>
      <inkml:brushProperty name="height" value="0.035" units="cm"/>
      <inkml:brushProperty name="color" value="#E71224"/>
    </inkml:brush>
  </inkml:definitions>
  <inkml:trace contextRef="#ctx0" brushRef="#br0">241 0 24575,'-7'0'0,"1"1"0,-1-1 0,0 1 0,0 0 0,0 1 0,1 0 0,-1 0 0,1 0 0,-1 1 0,1 0 0,0 0 0,0 1 0,0-1 0,1 1 0,-1 1 0,1-1 0,0 1 0,-5 6 0,-10 8 0,-31 42 0,45-53 0,0 1 0,1 1 0,0-1 0,0 1 0,1 0 0,1 0 0,0 0 0,-2 11 0,3-12 0,0 0 0,1 0 0,1-1 0,0 18 0,0-23 0,0-1 0,1 1 0,-1 0 0,1-1 0,0 1 0,0-1 0,0 0 0,0 1 0,0-1 0,0 0 0,1 0 0,-1 1 0,1-1 0,0 0 0,-1-1 0,1 1 0,0 0 0,0 0 0,0-1 0,0 1 0,4 1 0,5 2 0,0 0 0,0-1 0,1 0 0,-1 0 0,1-1 0,0-1 0,23 2 0,-29-4 0,1 0 0,0 0 0,0 0 0,-1-1 0,1 0 0,0 0 0,-1-1 0,1 1 0,-1-1 0,0-1 0,0 0 0,0 1 0,0-2 0,0 1 0,9-8 0,-8 5 0,-1-1 0,0-1 0,0 1 0,-1-1 0,0 0 0,0 0 0,-1-1 0,0 1 0,0-1 0,-1 0 0,0 0 0,-1 0 0,2-11 0,-3 16 0,0-1 0,0 1 0,1 0 0,0 0 0,-1-1 0,4-3 0,-5 7 0,1 1 0,-1-1 0,1 0 0,-1 0 0,1 1 0,-1-1 0,1 0 0,0 1 0,-1-1 0,1 1 0,0-1 0,0 1 0,-1-1 0,1 1 0,0 0 0,0-1 0,0 1 0,-1 0 0,1 0 0,0-1 0,0 1 0,0 0 0,0 0 0,0 0 0,-1 0 0,1 0 0,0 0 0,0 0 0,0 0 0,0 1 0,0-1 0,-1 0 0,1 0 0,0 1 0,0-1 0,0 0 0,1 2 0,43 27 0,-33-21 0,0 1 0,0-2 0,1 0 0,0 0 0,1-1 0,-1-1 0,19 5 0,48 1-1365,-57-5-5461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57.550"/>
    </inkml:context>
    <inkml:brush xml:id="br0">
      <inkml:brushProperty name="width" value="0.035" units="cm"/>
      <inkml:brushProperty name="height" value="0.035" units="cm"/>
      <inkml:brushProperty name="color" value="#E71224"/>
    </inkml:brush>
  </inkml:definitions>
  <inkml:trace contextRef="#ctx0" brushRef="#br0">1 218 24575,'0'48'0,"1"60"0,-1-105 0,1 1 0,-1-1 0,1 1 0,-1-1 0,1 1 0,0-1 0,0 1 0,1-1 0,-1 0 0,1 0 0,0 0 0,0 0 0,0 0 0,0 0 0,0 0 0,0-1 0,1 1 0,-1-1 0,1 1 0,0-1 0,0 0 0,4 2 0,1-1 0,-1 0 0,1 0 0,-1-1 0,1 0 0,0-1 0,0 0 0,0 0 0,0-1 0,8 0 0,201-5 0,-209 4 0,0 1 0,0-1 0,1-1 0,-1 0 0,0 0 0,0 0 0,-1-1 0,1 0 0,-1-1 0,1 1 0,-1-1 0,13-10 0,-11 7 0,0-1 0,-1 0 0,0-1 0,0 1 0,-1-1 0,0-1 0,-1 0 0,10-18 0,-12 17 0,0 0 0,0 0 0,-1-1 0,-1 0 0,0 1 0,1-22 0,-2 4 0,-5-48 0,3 74 0,1-1 0,-1 1 0,1-1 0,-1 1 0,0-1 0,0 1 0,0 0 0,-1 0 0,1-1 0,-1 1 0,0 0 0,0 0 0,0 1 0,0-1 0,-1 0 0,1 1 0,0-1 0,-1 1 0,0 0 0,0 0 0,0 0 0,-4-3 0,-1 2 0,0 1 0,0-1 0,0 1 0,-1 0 0,1 1 0,0 0 0,-1 1 0,-11 0 0,-12-2 0,-50-8 0,-20-1 0,75 10 0,16 0 0,1 0 0,-1 1 0,1 0 0,-1 1 0,0 0 0,1 0 0,-16 5 0,24-5 0,-1 1 0,1-1 0,0 1 0,0 0 0,0-1 0,0 1 0,0 0 0,0 0 0,0 0 0,0 1 0,1-1 0,-1 0 0,1 1 0,0-1 0,0 1 0,-2 4 0,-1 6 0,0 1 0,-1 16 0,-1-2 0,-2-5 22,6-18-253,0 1-1,1-1 1,-1 0 0,1 1 0,-1 6 0,3 1-6595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34.034"/>
    </inkml:context>
    <inkml:brush xml:id="br0">
      <inkml:brushProperty name="width" value="0.035" units="cm"/>
      <inkml:brushProperty name="height" value="0.035" units="cm"/>
      <inkml:brushProperty name="color" value="#E71224"/>
    </inkml:brush>
  </inkml:definitions>
  <inkml:trace contextRef="#ctx0" brushRef="#br0">0 0 24575,'2'22'0,"0"-1"0,8 36 0,-5-32 0,3 34 0,-7 144 0,-2-113 0,6-66 0,-1-20 0,3-14 0,7-45 0,-11 40 0,1 0 0,8-22 0,-2 14 0,1 0 0,1 1 0,1 1 0,1 0 0,1 0 0,0 2 0,2-1 0,29-25 0,-41 42 0,0-1 0,0 1 0,1 0 0,-1 0 0,1 1 0,0-1 0,-1 1 0,1 1 0,0-1 0,0 1 0,1 0 0,-1 0 0,0 1 0,0 0 0,0 0 0,0 0 0,12 2 0,-14-1 0,0 0 0,0 0 0,0 0 0,0 1 0,0-1 0,0 1 0,-1 0 0,1 0 0,-1 0 0,1 1 0,-1-1 0,0 1 0,1 0 0,-1 0 0,-1 0 0,1 0 0,0 0 0,-1 1 0,0-1 0,0 1 0,0 0 0,0-1 0,0 1 0,-1 0 0,1 0 0,0 7 0,-1-6-170,-1-1-1,1 1 0,-1 0 1,0 0-1,0 0 0,-1 0 1,-1 7-1,-4 6-6655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35.738"/>
    </inkml:context>
    <inkml:brush xml:id="br0">
      <inkml:brushProperty name="width" value="0.035" units="cm"/>
      <inkml:brushProperty name="height" value="0.035" units="cm"/>
      <inkml:brushProperty name="color" value="#E71224"/>
    </inkml:brush>
  </inkml:definitions>
  <inkml:trace contextRef="#ctx0" brushRef="#br0">83 1 24575,'-1'4'0,"-1"-1"0,1 1 0,-1 0 0,1 0 0,-1-1 0,0 1 0,-1-1 0,1 0 0,-1 0 0,-4 5 0,-2 4 0,2-3 0,2 1 0,0 0 0,0 0 0,0 0 0,1 1 0,1-1 0,0 1 0,0 0 0,-1 14 0,1 10 0,2 56 0,2-67 0,-1-10 0,0 0 0,2 0 0,0-1 0,0 1 0,1 0 0,9 23 0,-10-31 0,1-1 0,0 1 0,0-1 0,0 0 0,0 0 0,1-1 0,0 1 0,0-1 0,0 1 0,1-1 0,0-1 0,-1 1 0,1-1 0,0 1 0,1-1 0,-1-1 0,1 1 0,6 1 0,6 0-36,0 0-1,0-2 0,0 0 0,0-1 0,1-1 1,24-3-1,-7 2-1071,-13 0-5718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38.412"/>
    </inkml:context>
    <inkml:brush xml:id="br0">
      <inkml:brushProperty name="width" value="0.035" units="cm"/>
      <inkml:brushProperty name="height" value="0.035" units="cm"/>
      <inkml:brushProperty name="color" value="#E71224"/>
    </inkml:brush>
  </inkml:definitions>
  <inkml:trace contextRef="#ctx0" brushRef="#br0">81 0 24575,'0'6'0,"-1"0"0,0-1 0,-1 1 0,1-1 0,-1 1 0,0-1 0,-1 0 0,1 0 0,-1 0 0,0 0 0,0 0 0,-1-1 0,-6 8 0,5-6 0,0 1 0,0-1 0,1 1 0,-1 0 0,2 1 0,-4 7 0,4-7 0,1-1 0,1 1 0,-1-1 0,1 1 0,1 0 0,-1-1 0,1 1 0,1 0 0,-1 0 0,1-1 0,4 14 0,-4-17 0,1 1 0,-1-1 0,1 0 0,0 0 0,1 0 0,-1 0 0,1 0 0,0-1 0,-1 1 0,2-1 0,-1 1 0,0-1 0,1 0 0,-1-1 0,1 1 0,0 0 0,0-1 0,0 0 0,0 0 0,9 3 0,38 7 0,-38-9 0,0 0 0,0 0 0,0 1 0,22 11 0,-31-13 0,-1 0 0,1 1 0,-1-1 0,0 1 0,0 0 0,0 0 0,0 0 0,0 0 0,-1 0 0,1 1 0,-1-1 0,0 1 0,0 0 0,0-1 0,0 1 0,-1 0 0,0 0 0,0 0 0,2 8 0,0 20 0,-2-1 0,-3 53 0,0-21 0,2-57 0,0 0 0,0 0 0,-1 0 0,0 0 0,0 0 0,-1 0 0,1-1 0,-1 1 0,-1 0 0,1-1 0,-1 1 0,-5 7 0,5-9 0,-1 0 0,0 0 0,0 0 0,0-1 0,0 0 0,0 0 0,-1 0 0,1 0 0,-1-1 0,0 1 0,0-1 0,0 0 0,0-1 0,-8 2 0,-15 2-1365,3-2-5461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40.300"/>
    </inkml:context>
    <inkml:brush xml:id="br0">
      <inkml:brushProperty name="width" value="0.035" units="cm"/>
      <inkml:brushProperty name="height" value="0.035" units="cm"/>
      <inkml:brushProperty name="color" value="#E71224"/>
    </inkml:brush>
  </inkml:definitions>
  <inkml:trace contextRef="#ctx0" brushRef="#br0">55 245 24575,'19'0'0,"93"-3"0,-97 1 0,1-1 0,-1 0 0,1-1 0,-1-1 0,16-7 0,-18 7 0,-1 0 0,0-2 0,19-13 0,-27 18 0,-1-1 0,0 0 0,0 0 0,0-1 0,0 1 0,0 0 0,-1-1 0,0 0 0,1 0 0,-1 1 0,-1-1 0,1 0 0,-1-1 0,1 1 0,0-7 0,-1 5 0,0 1 0,0-1 0,-1 1 0,0-1 0,0 1 0,0-1 0,-1 1 0,0-1 0,0 1 0,-3-9 0,3 11 0,0 1 0,-1 0 0,1-1 0,-1 1 0,0 0 0,1 0 0,-1 0 0,0 0 0,0 0 0,-1 0 0,1 0 0,0 1 0,-1-1 0,1 1 0,-1 0 0,1 0 0,-1-1 0,1 2 0,-1-1 0,0 0 0,1 1 0,-6-1 0,-1-1 0,-1 0 0,1 1 0,-1 0 0,1 1 0,-1 0 0,0 1 0,1 0 0,-1 0 0,1 1 0,-1 0 0,1 1 0,0 0 0,0 0 0,0 1 0,0 0 0,1 1 0,0 0 0,-11 8 0,10-5 0,0 0 0,0 0 0,1 1 0,1 0 0,0 0 0,0 1 0,0 0 0,1 0 0,1 0 0,0 1 0,0 0 0,1 0 0,-3 14 0,-20 55 0,20-62 0,0 0 0,2 0 0,0 1 0,-5 36 0,9-45 0,1 0 0,0 1 0,0-1 0,1 0 0,3 15 0,-3-22 0,-1 0 0,1 0 0,1 0 0,-1 0 0,0-1 0,1 1 0,0 0 0,-1-1 0,1 1 0,0-1 0,0 1 0,1-1 0,-1 0 0,0 0 0,1 0 0,-1 0 0,1 0 0,0 0 0,-1-1 0,1 0 0,5 2 0,9 1 0,0 0 0,1-2 0,-1 0 0,1-1 0,-1-1 0,35-4 0,0 1 0,-23 2-1365,-3 0-5461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41.756"/>
    </inkml:context>
    <inkml:brush xml:id="br0">
      <inkml:brushProperty name="width" value="0.035" units="cm"/>
      <inkml:brushProperty name="height" value="0.035" units="cm"/>
      <inkml:brushProperty name="color" value="#E71224"/>
    </inkml:brush>
  </inkml:definitions>
  <inkml:trace contextRef="#ctx0" brushRef="#br0">377 1 24575,'-49'45'0,"-71"50"0,34-29 0,59-45 0,14-11 0,-1 0 0,-17 20 0,27-26 0,1 1 0,-1-1 0,1 1 0,0 0 0,0 0 0,1 0 0,-1 0 0,1 1 0,0-1 0,1 1 0,-2 8 0,2-9 0,0 1 0,0 0 0,1-1 0,0 1 0,0 0 0,1-1 0,-1 1 0,1 0 0,3 10 0,-3-14 0,1 1 0,-1-1 0,0 1 0,1-1 0,-1 0 0,1 0 0,0 0 0,0 0 0,0 0 0,0 0 0,0 0 0,0-1 0,0 1 0,1-1 0,-1 0 0,0 1 0,1-1 0,-1 0 0,1 0 0,0-1 0,-1 1 0,6 0 0,21 3 0,1-2 0,-1-2 0,45-4 0,5 1 0,-59 1 19,-1 0 1,32-7-1,-9 1-1442,-20 4-5403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43.412"/>
    </inkml:context>
    <inkml:brush xml:id="br0">
      <inkml:brushProperty name="width" value="0.035" units="cm"/>
      <inkml:brushProperty name="height" value="0.035" units="cm"/>
      <inkml:brushProperty name="color" value="#E71224"/>
    </inkml:brush>
  </inkml:definitions>
  <inkml:trace contextRef="#ctx0" brushRef="#br0">2 4 24575,'-2'130'0,"5"137"0,-3-264 0,0 1 0,0 0 0,1 0 0,0 0 0,0-1 0,0 1 0,0 0 0,0-1 0,1 1 0,-1-1 0,1 0 0,0 1 0,0-1 0,1 0 0,-1 0 0,0 0 0,6 4 0,-4-4 0,0 0 0,1-1 0,0 0 0,-1 0 0,1 0 0,0 0 0,0-1 0,0 0 0,0 0 0,0 0 0,0-1 0,9 1 0,149-8 0,-158 6 0,-1 0 0,1 0 0,-1 0 0,1 0 0,-1-1 0,1 0 0,-1 0 0,0 0 0,0-1 0,0 1 0,0-1 0,-1 0 0,1 0 0,-1 0 0,0 0 0,1-1 0,-2 0 0,1 1 0,0-1 0,-1 0 0,1 0 0,-1 0 0,1-6 0,2-2 0,-1 0 0,-1-1 0,0 1 0,0-1 0,-2 0 0,1 0 0,-2-13 0,1-13 0,-5-136 0,4 172 0,-1-1 0,1 1 0,0-1 0,-1 1 0,0 0 0,0-1 0,0 1 0,0 0 0,0-1 0,-1 1 0,1 0 0,-1 0 0,0 0 0,0 0 0,0 1 0,0-1 0,-1 0 0,1 1 0,-1 0 0,1-1 0,-1 1 0,0 0 0,0 0 0,0 1 0,0-1 0,0 0 0,0 1 0,-1 0 0,1 0 0,0 0 0,-1 0 0,1 1 0,-1-1 0,1 1 0,-6 0 0,-1-1 0,0 1 0,0 0 0,0 1 0,1 0 0,-1 0 0,0 1 0,0 1 0,1 0 0,-1 0 0,1 0 0,0 1 0,0 1 0,0 0 0,1 0 0,-1 0 0,1 1 0,0 1 0,-10 10 0,2-2-1365,1-3-5461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45.386"/>
    </inkml:context>
    <inkml:brush xml:id="br0">
      <inkml:brushProperty name="width" value="0.035" units="cm"/>
      <inkml:brushProperty name="height" value="0.035" units="cm"/>
      <inkml:brushProperty name="color" value="#E71224"/>
    </inkml:brush>
  </inkml:definitions>
  <inkml:trace contextRef="#ctx0" brushRef="#br0">0 29 24575,'0'479'0,"0"-474"0,2 28 0,-2-31 0,1-1 0,-1 1 0,0 0 0,1-1 0,-1 1 0,1-1 0,0 1 0,-1 0 0,1-1 0,0 0 0,0 1 0,0-1 0,0 1 0,0-1 0,2 2 0,-2-3 0,0 0 0,0 1 0,0-1 0,0 0 0,0 0 0,0 0 0,-1 0 0,1 0 0,0 0 0,0-1 0,0 1 0,0 0 0,0 0 0,-1-1 0,1 1 0,0 0 0,0-1 0,0 1 0,-1-1 0,1 1 0,0-1 0,0 1 0,-1-1 0,1 1 0,-1-1 0,1 0 0,0 1 0,-1-1 0,1-1 0,21-27 0,-18 24 0,12-20 0,-1-2 0,-2 0 0,0 0 0,9-34 0,-7 21 0,22-42 0,-12 32 0,-11 21 0,32-51 0,-42 73 0,1 0 0,1 1 0,-1-1 0,1 1 0,0 1 0,1-1 0,-1 1 0,1 0 0,0 0 0,0 1 0,1 0 0,7-3 0,-13 6 0,1 0 0,0 0 0,-1 0 0,1 0 0,-1 1 0,1 0 0,0-1 0,-1 1 0,1 0 0,0 0 0,-1 0 0,1 1 0,0-1 0,-1 1 0,1-1 0,-1 1 0,1 0 0,-1 0 0,1 0 0,-1 0 0,1 0 0,-1 1 0,0-1 0,0 1 0,0 0 0,0-1 0,0 1 0,3 3 0,0 2 0,-1 0 0,0 0 0,0 0 0,-1 0 0,0 0 0,0 1 0,-1 0 0,3 11 0,5 34 21,-2 0-1,1 62 1,-9 111-417,-1-133-635,1-70-5795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47.572"/>
    </inkml:context>
    <inkml:brush xml:id="br0">
      <inkml:brushProperty name="width" value="0.035" units="cm"/>
      <inkml:brushProperty name="height" value="0.035" units="cm"/>
      <inkml:brushProperty name="color" value="#E71224"/>
    </inkml:brush>
  </inkml:definitions>
  <inkml:trace contextRef="#ctx0" brushRef="#br0">83 409 24575,'-3'0'0,"0"0"0,0 0 0,0 0 0,0 1 0,0 0 0,-1-1 0,1 1 0,0 0 0,0 0 0,1 1 0,-1-1 0,0 1 0,0-1 0,1 1 0,-1 0 0,1 0 0,-1 0 0,1 0 0,0 1 0,0-1 0,0 1 0,0-1 0,0 1 0,0 0 0,1-1 0,0 1 0,-1 0 0,1 0 0,0 0 0,-1 6 0,-1 7 0,0 1 0,2-1 0,0 1 0,1 27 0,1-29 0,-1 62 0,3 65 0,-3-138 0,1-1 0,-1 1 0,1 0 0,0 0 0,0 0 0,1-1 0,-1 1 0,1-1 0,0 1 0,0-1 0,0 1 0,0-1 0,0 0 0,1 0 0,-1 0 0,5 3 0,-5-4 0,0-1 0,0 0 0,0 0 0,0 0 0,0 0 0,0 0 0,0 0 0,0 0 0,0-1 0,1 1 0,-1-1 0,0 1 0,0-1 0,1 0 0,-1 0 0,0 0 0,1 0 0,-1-1 0,0 1 0,0 0 0,1-1 0,-1 0 0,0 0 0,0 1 0,0-1 0,0 0 0,0-1 0,4-1 0,1-3 0,0 0 0,0-1 0,0 0 0,-1 0 0,0 0 0,0-1 0,-1 0 0,7-11 0,-4 3 0,0-1 0,0-1 0,5-22 0,-7 15 0,-1-1 0,-1 0 0,1-53 0,-12-80 0,1 115 0,-1 0 0,-24-77 0,-1-1 0,30 114 0,0 1 0,-1-1 0,1 0 0,-6-8 0,8 15 0,-1-1 0,0 1 0,0 0 0,1 0 0,-1 0 0,0-1 0,0 1 0,0 0 0,0 0 0,-1 1 0,1-1 0,0 0 0,-3-1 0,4 2 0,-1 0 0,0-1 0,0 1 0,0 0 0,0 0 0,1 0 0,-1 0 0,0 1 0,0-1 0,0 0 0,0 0 0,1 0 0,-1 1 0,0-1 0,0 0 0,1 1 0,-1-1 0,0 1 0,0-1 0,1 1 0,-1-1 0,1 1 0,-1-1 0,0 1 0,1 0 0,-1 0 0,-2 3 0,0 0 0,1 0 0,-1 1 0,1-1 0,0 0 0,1 1 0,-1-1 0,1 1 0,0 0 0,-1 7 0,-3 55 0,4-47 0,-1 321 0,4-180 0,-2-149 0,1 0 0,1 0 0,0 0 0,0 0 0,1 0 0,0-1 0,1 1 0,1-1 0,10 20 0,3-2 0,2-1 0,25 29 0,-20-25 0,9 15 0,9 12 0,111 95 0,-135-136-1365,-5-1-5461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51.286"/>
    </inkml:context>
    <inkml:brush xml:id="br0">
      <inkml:brushProperty name="width" value="0.035" units="cm"/>
      <inkml:brushProperty name="height" value="0.035" units="cm"/>
      <inkml:brushProperty name="color" value="#E71224"/>
    </inkml:brush>
  </inkml:definitions>
  <inkml:trace contextRef="#ctx0" brushRef="#br0">324 511 24575,'-51'-1'0,"33"-1"0,-1 1 0,0 1 0,1 1 0,-1 1 0,-20 5 0,33-5 0,1 0 0,0 0 0,0 1 0,1 0 0,-1 0 0,1 0 0,-1 0 0,1 1 0,0 0 0,0 0 0,0 0 0,1 0 0,0 1 0,-1-1 0,2 1 0,-5 7 0,-2 9 0,0 0 0,-10 36 0,15-42 0,-4 13 0,2 0 0,1 1 0,2 0 0,1 0 0,0 0 0,3 0 0,3 33 0,-3-59 0,-1 1 0,1 0 0,0-1 0,0 1 0,0-1 0,1 1 0,-1-1 0,1 1 0,0-1 0,0 0 0,0 0 0,0 0 0,0 0 0,1 0 0,-1-1 0,1 1 0,0-1 0,0 1 0,0-1 0,0 0 0,4 2 0,-1-1 0,0-1 0,1 1 0,-1-1 0,1 0 0,0-1 0,-1 0 0,1 0 0,0 0 0,0-1 0,11-1 0,-14 1 0,0-1 0,0 0 0,-1-1 0,1 1 0,0 0 0,0-1 0,0 0 0,-1 0 0,1 0 0,-1-1 0,0 1 0,0-1 0,0 0 0,0 1 0,5-7 0,3-5 0,0-1 0,10-19 0,-17 27 0,14-22 0,21-50 0,-34 65 0,0 0 0,0 0 0,-2-1 0,0 0 0,-1 0 0,1-16 0,-3-230 0,-3 97 0,5 84 0,-5-95 0,-3 149 0,-1 21 0,7 5 0,-1 0 0,1 1 0,-1-1 0,1 1 0,-1-1 0,1 1 0,-1-1 0,1 1 0,-1-1 0,1 1 0,-1-1 0,1 1 0,0-1 0,0 1 0,-1 0 0,1-1 0,-1 2 0,-6 19 0,0-1 0,2 1 0,0 1 0,1-1 0,-1 34 0,5 115 0,3-79 0,-3-76 0,-1 10 0,2 1 0,6 39 0,-5-56 0,0-1 0,1 1 0,0-1 0,0 1 0,1-1 0,0 0 0,0 0 0,1-1 0,0 1 0,0-1 0,8 8 0,21 20 0,-14-16 0,29 37 0,-38-43 0,1 0 0,0-1 0,18 15 0,-17-17 0,-1 1 0,-1 0 0,21 26 0,-21-22 0,1 0 0,0 0 0,1-2 0,0 1 0,2-2 0,27 20 0,3 7 134,-11-8-1633,-19-20-5327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52.775"/>
    </inkml:context>
    <inkml:brush xml:id="br0">
      <inkml:brushProperty name="width" value="0.035" units="cm"/>
      <inkml:brushProperty name="height" value="0.035" units="cm"/>
      <inkml:brushProperty name="color" value="#E71224"/>
    </inkml:brush>
  </inkml:definitions>
  <inkml:trace contextRef="#ctx0" brushRef="#br0">1 27 24575,'4'0'0,"6"0"0,6 0 0,5 0 0,3 0 0,-2-5 0,-1 0 0,1-1 0,1 2 0,1 1 0,1 1 0,1 1 0,0 0 0,1 1 0,-1 0 0,1 1 0,-5-1-8191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58.894"/>
    </inkml:context>
    <inkml:brush xml:id="br0">
      <inkml:brushProperty name="width" value="0.035" units="cm"/>
      <inkml:brushProperty name="height" value="0.035" units="cm"/>
      <inkml:brushProperty name="color" value="#E71224"/>
    </inkml:brush>
  </inkml:definitions>
  <inkml:trace contextRef="#ctx0" brushRef="#br0">0 1 24575,'5'0'0,"5"0"0,6 0 0,5 0 0,3 0 0,-2 0-8191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54.037"/>
    </inkml:context>
    <inkml:brush xml:id="br0">
      <inkml:brushProperty name="width" value="0.035" units="cm"/>
      <inkml:brushProperty name="height" value="0.035" units="cm"/>
      <inkml:brushProperty name="color" value="#E71224"/>
    </inkml:brush>
  </inkml:definitions>
  <inkml:trace contextRef="#ctx0" brushRef="#br0">1 0 24575,'476'0'-1365,"-453"0"-5461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56.280"/>
    </inkml:context>
    <inkml:brush xml:id="br0">
      <inkml:brushProperty name="width" value="0.035" units="cm"/>
      <inkml:brushProperty name="height" value="0.035" units="cm"/>
      <inkml:brushProperty name="color" value="#E71224"/>
    </inkml:brush>
  </inkml:definitions>
  <inkml:trace contextRef="#ctx0" brushRef="#br0">0 0 24575,'0'533'0,"1"-514"-181,1 0 0,8 34 1,-7-40-643,1 9-6003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3:58.269"/>
    </inkml:context>
    <inkml:brush xml:id="br0">
      <inkml:brushProperty name="width" value="0.035" units="cm"/>
      <inkml:brushProperty name="height" value="0.035" units="cm"/>
      <inkml:brushProperty name="color" value="#E71224"/>
    </inkml:brush>
  </inkml:definitions>
  <inkml:trace contextRef="#ctx0" brushRef="#br0">0 234 24575,'7'-7'0,"1"1"0,0 0 0,0 0 0,0 0 0,1 1 0,-1 0 0,11-3 0,68-23 0,-61 23 0,16-4 0,46-6 0,-60 13 0,3 0 0,41 0 0,-42 4 0,47-8 0,-12-6 0,-30 7 0,0 0 0,69-4 0,-91 11-29,0 0 1,0-1-1,0-1 0,0-1 0,-1 1 1,1-2-1,11-6 0,4 0-1106,-11 5-5691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01.468"/>
    </inkml:context>
    <inkml:brush xml:id="br0">
      <inkml:brushProperty name="width" value="0.035" units="cm"/>
      <inkml:brushProperty name="height" value="0.035" units="cm"/>
      <inkml:brushProperty name="color" value="#E71224"/>
    </inkml:brush>
  </inkml:definitions>
  <inkml:trace contextRef="#ctx0" brushRef="#br0">85 1 24575,'-4'0'0,"1"0"0,0 1 0,0-1 0,0 1 0,0 0 0,0 0 0,0 0 0,0 0 0,0 1 0,0-1 0,1 1 0,-1 0 0,0 0 0,1 0 0,0 0 0,-1 0 0,1 0 0,0 1 0,0-1 0,0 1 0,0-1 0,1 1 0,-1 0 0,1 0 0,0 0 0,-1-1 0,1 1 0,-1 5 0,-1 6 0,-1 0 0,2 0 0,0 0 0,0 28 0,1-14 0,0-16 0,0 0 0,1-1 0,1 1 0,0-1 0,0 1 0,6 20 0,-6-30 0,1 1 0,-1-1 0,1 0 0,0 1 0,-1-1 0,1 0 0,0 0 0,0 0 0,0-1 0,1 1 0,-1 0 0,0-1 0,1 1 0,-1-1 0,1 0 0,-1 0 0,1 0 0,0 0 0,-1 0 0,1-1 0,0 1 0,4-1 0,9 2 0,-1-2 0,30-2 0,-24 1 0,69 0 0,34-3 0,-121 4 0,-1 0 0,1 0 0,-1-1 0,1 0 0,-1 1 0,0-1 0,1 0 0,-1 0 0,0 0 0,1 0 0,-1-1 0,0 1 0,0-1 0,0 1 0,0-1 0,-1 1 0,1-1 0,0 0 0,2-3 0,-2 1 0,-1 1 0,1-1 0,0 0 0,-1 1 0,0-1 0,0 0 0,0 0 0,0 0 0,-1 0 0,0 0 0,0-6 0,0 4 0,0-1 0,-1 1 0,0-1 0,0 1 0,-1 0 0,0 0 0,0 0 0,0 0 0,-1 0 0,1 0 0,-2 1 0,1-1 0,0 1 0,-1 0 0,-7-8 0,2 8 0,0-1 0,0 1 0,-1 1 0,0 0 0,0 0 0,0 1 0,0 0 0,0 1 0,-1 0 0,-12-1 0,6 0 0,0 0 0,-27-9 0,28 6-195,0 1 0,-1 1 0,1 0 0,-1 1 0,0 1 0,-21 0 0,16 2-6631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04.010"/>
    </inkml:context>
    <inkml:brush xml:id="br0">
      <inkml:brushProperty name="width" value="0.035" units="cm"/>
      <inkml:brushProperty name="height" value="0.035" units="cm"/>
      <inkml:brushProperty name="color" value="#E71224"/>
    </inkml:brush>
  </inkml:definitions>
  <inkml:trace contextRef="#ctx0" brushRef="#br0">51 48 24575,'-4'0'0,"-7"0"0,-1-5 0,1-5 0,3-6 0,3 0-8191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05.406"/>
    </inkml:context>
    <inkml:brush xml:id="br0">
      <inkml:brushProperty name="width" value="0.035" units="cm"/>
      <inkml:brushProperty name="height" value="0.035" units="cm"/>
      <inkml:brushProperty name="color" value="#E71224"/>
    </inkml:brush>
  </inkml:definitions>
  <inkml:trace contextRef="#ctx0" brushRef="#br0">0 1 24575,'0'477'-1365,"0"-454"-5461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06.698"/>
    </inkml:context>
    <inkml:brush xml:id="br0">
      <inkml:brushProperty name="width" value="0.035" units="cm"/>
      <inkml:brushProperty name="height" value="0.035" units="cm"/>
      <inkml:brushProperty name="color" value="#E71224"/>
    </inkml:brush>
  </inkml:definitions>
  <inkml:trace contextRef="#ctx0" brushRef="#br0">1 135 24575,'10'-1'0,"-1"-1"0,1 0 0,0 0 0,-1-1 0,1-1 0,11-5 0,1 0 0,36-15 0,-37 15 0,1 0 0,1 1 0,-1 1 0,1 1 0,36-5 0,40 8 0,-65 4 0,0-2 0,44-7 0,-37 1-682,60-3-1,-78 10-6143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07.916"/>
    </inkml:context>
    <inkml:brush xml:id="br0">
      <inkml:brushProperty name="width" value="0.035" units="cm"/>
      <inkml:brushProperty name="height" value="0.035" units="cm"/>
      <inkml:brushProperty name="color" value="#E71224"/>
    </inkml:brush>
  </inkml:definitions>
  <inkml:trace contextRef="#ctx0" brushRef="#br0">1 161 24575,'21'0'0,"0"-1"0,30-5 0,-41 4 0,0 0 0,0-1 0,0-1 0,-1 0 0,1 0 0,-1-1 0,9-6 0,7-5 0,0 1 0,1 1 0,0 1 0,1 2 0,1 0 0,0 2 0,0 1 0,0 1 0,1 2 0,0 1 0,50-2 0,-53 7-1365,-4-1-5461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09.937"/>
    </inkml:context>
    <inkml:brush xml:id="br0">
      <inkml:brushProperty name="width" value="0.035" units="cm"/>
      <inkml:brushProperty name="height" value="0.035" units="cm"/>
      <inkml:brushProperty name="color" value="#E71224"/>
    </inkml:brush>
  </inkml:definitions>
  <inkml:trace contextRef="#ctx0" brushRef="#br0">0 0 24575,'0'504'0,"1"-488"0,1 1 0,0-1 0,7 21 0,-5-18 0,5 36 0,-8-19-1365,-1-30-5461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12.109"/>
    </inkml:context>
    <inkml:brush xml:id="br0">
      <inkml:brushProperty name="width" value="0.035" units="cm"/>
      <inkml:brushProperty name="height" value="0.035" units="cm"/>
      <inkml:brushProperty name="color" value="#E71224"/>
    </inkml:brush>
  </inkml:definitions>
  <inkml:trace contextRef="#ctx0" brushRef="#br0">2 31 24575,'-1'86'0,"3"93"0,-2-176 0,1 0 0,-1 0 0,1-1 0,0 1 0,0 0 0,0-1 0,0 1 0,0-1 0,1 0 0,-1 1 0,1-1 0,0 0 0,-1 0 0,1 0 0,0 0 0,0 0 0,0 0 0,0 0 0,1-1 0,-1 1 0,0-1 0,1 0 0,-1 1 0,4 0 0,6 2 0,0 0 0,1-1 0,24 3 0,-25-4 0,53 4 0,1-2 0,71-6 0,-30 0 0,-103 2 0,-1 0 0,0 0 0,1-1 0,-1 1 0,1-1 0,-1 0 0,0 1 0,0-1 0,0-1 0,1 1 0,-1 0 0,0-1 0,0 0 0,-1 0 0,6-3 0,-6 2 0,1 0 0,-1 0 0,1 0 0,-1-1 0,0 1 0,0-1 0,-1 1 0,1-1 0,-1 0 0,0 1 0,0-1 0,0 0 0,1-5 0,1-25 0,-2 1 0,0-1 0,-8-52 0,7 82 0,0 0 0,-1 0 0,1 0 0,-1 0 0,0 0 0,-1 1 0,1-1 0,0 0 0,-1 1 0,0-1 0,0 1 0,0-1 0,0 1 0,-1 0 0,0 0 0,1 0 0,-1 0 0,0 0 0,0 1 0,0-1 0,0 1 0,-1 0 0,1 0 0,-1 0 0,1 1 0,-1-1 0,0 1 0,0 0 0,-7-2 0,-26-5 0,0 1 0,0 3 0,-1 0 0,-55 4 0,40-2-48,35 1-216,-1 0 1,0 2 0,0 0-1,-34 6 1,36-1-6563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1:01.576"/>
    </inkml:context>
    <inkml:brush xml:id="br0">
      <inkml:brushProperty name="width" value="0.035" units="cm"/>
      <inkml:brushProperty name="height" value="0.035" units="cm"/>
      <inkml:brushProperty name="color" value="#E71224"/>
    </inkml:brush>
  </inkml:definitions>
  <inkml:trace contextRef="#ctx0" brushRef="#br0">0 1 24575,'1'4'0,"0"-1"0,0 1 0,0 0 0,1-1 0,-1 1 0,1-1 0,0 1 0,0-1 0,3 5 0,3 4 0,204 343 0,-199-334 0,-1 0 0,-1 0 0,14 41 0,12 69 0,-5-17 0,-27-99 0,1-1 0,0 1 0,2-1 0,11 20 0,14 25 0,-10-5 0,23 46 0,-39-85 0,0-1 0,-1 1 0,0 0 0,-2 0 0,0 0 0,0 1 0,-1 0 0,-1-1 0,-1 1 0,0 26 0,-1-25 0,2 0 0,1-1 0,0 1 0,0-1 0,10 23 0,-6-15 0,8 38 0,-2 4 0,-7-40 0,-1 0 0,1 30 0,-3-29 0,8 41 0,-6-42 0,4 48 0,-8 433 0,-3-239 0,2 149 0,0-411-110,0-3 6,0-1-1,1 0 0,-2 1 1,1-1-1,0 1 1,0-1-1,-1 0 0,1 1 1,-1-1-1,0 0 1,-1 3-1,-4 0-6721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17.726"/>
    </inkml:context>
    <inkml:brush xml:id="br0">
      <inkml:brushProperty name="width" value="0.035" units="cm"/>
      <inkml:brushProperty name="height" value="0.035" units="cm"/>
      <inkml:brushProperty name="color" value="#E71224"/>
    </inkml:brush>
  </inkml:definitions>
  <inkml:trace contextRef="#ctx0" brushRef="#br0">1 1 24575,'0'623'-1365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19.693"/>
    </inkml:context>
    <inkml:brush xml:id="br0">
      <inkml:brushProperty name="width" value="0.035" units="cm"/>
      <inkml:brushProperty name="height" value="0.035" units="cm"/>
      <inkml:brushProperty name="color" value="#E71224"/>
    </inkml:brush>
  </inkml:definitions>
  <inkml:trace contextRef="#ctx0" brushRef="#br0">29 172 24575,'1'-3'0,"-1"0"0,1 0 0,0 0 0,0 1 0,0-1 0,0 0 0,0 0 0,1 1 0,-1-1 0,1 0 0,3-3 0,26-28 0,-26 29 0,3-3 0,0-1 0,1 2 0,0-1 0,1 1 0,0 1 0,0 0 0,0 0 0,1 1 0,0 0 0,0 1 0,0 0 0,0 1 0,22-4 0,-3 2 0,-24 3 0,0 1 0,-1 0 0,1 0 0,0 0 0,0 1 0,11 1 0,-16-1 0,1 1 0,-1-1 0,1 1 0,-1 0 0,0 0 0,0-1 0,1 1 0,-1 0 0,0 0 0,0 1 0,0-1 0,0 0 0,0 0 0,0 0 0,0 1 0,-1-1 0,1 0 0,0 1 0,-1-1 0,1 0 0,-1 1 0,0-1 0,1 1 0,-1-1 0,0 3 0,2 43 0,-2-38 0,0 20 0,-4 94 0,4-119 0,-1-1 0,1 0 0,-1 0 0,0 1 0,0-1 0,0 0 0,0 0 0,-1 0 0,1 0 0,-1 0 0,0 0 0,0-1 0,0 1 0,0-1 0,0 1 0,0-1 0,-6 4 0,-1 0 0,0 0 0,0-1 0,0-1 0,-14 5 0,-1 1 0,2-2 0,-29 8 0,35-12 0,0 0 0,1 2 0,-1 0 0,-21 12 0,-5 5-1365,24-14-5461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21.476"/>
    </inkml:context>
    <inkml:brush xml:id="br0">
      <inkml:brushProperty name="width" value="0.035" units="cm"/>
      <inkml:brushProperty name="height" value="0.035" units="cm"/>
      <inkml:brushProperty name="color" value="#E71224"/>
    </inkml:brush>
  </inkml:definitions>
  <inkml:trace contextRef="#ctx0" brushRef="#br0">165 1 24575,'-30'36'0,"25"-29"0,-1 0 0,1 0 0,-1-1 0,0 0 0,0 0 0,-14 9 0,15-12 0,-1 0 0,1 1 0,0-1 0,0 1 0,0 0 0,1 0 0,-1 1 0,1-1 0,0 1 0,1 0 0,-1 0 0,1 1 0,0-1 0,0 0 0,0 1 0,1 0 0,0 0 0,0 0 0,0 0 0,1 0 0,0 0 0,0 9 0,-2 33 0,9 89 0,-6-133 0,1 0 0,-1 0 0,1 0 0,0 0 0,0 0 0,1 0 0,-1 0 0,1 0 0,0-1 0,0 1 0,0-1 0,0 1 0,1-1 0,-1 0 0,1 0 0,0 0 0,6 5 0,-2-4 0,0 0 0,0 0 0,1 0 0,-1-1 0,1 0 0,0-1 0,16 3 0,12 0-12,-1-2 0,1-1 0,48-4 0,-17 0-1305,-45 2-5509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31.506"/>
    </inkml:context>
    <inkml:brush xml:id="br0">
      <inkml:brushProperty name="width" value="0.035" units="cm"/>
      <inkml:brushProperty name="height" value="0.035" units="cm"/>
      <inkml:brushProperty name="color" value="#E71224"/>
    </inkml:brush>
  </inkml:definitions>
  <inkml:trace contextRef="#ctx0" brushRef="#br0">1 1 24575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39.421"/>
    </inkml:context>
    <inkml:brush xml:id="br0">
      <inkml:brushProperty name="width" value="0.035" units="cm"/>
      <inkml:brushProperty name="height" value="0.035" units="cm"/>
      <inkml:brushProperty name="color" value="#E71224"/>
    </inkml:brush>
  </inkml:definitions>
  <inkml:trace contextRef="#ctx0" brushRef="#br0">451 0 24575,'-371'0'0,"364"0"0,-1 1 0,0-1 0,1 1 0,0 0 0,-9 3 0,14-4 0,1 1 0,0-1 0,-1 1 0,1-1 0,0 1 0,0-1 0,-1 1 0,1-1 0,0 1 0,0 0 0,0 0 0,0 0 0,0 0 0,0 0 0,0 0 0,0 0 0,0 0 0,1 0 0,-1 0 0,0 0 0,1 0 0,-1 1 0,1-1 0,-1 0 0,1 0 0,0 1 0,-1-1 0,1 0 0,0 1 0,0-1 0,0 0 0,0 1 0,0-1 0,0 0 0,0 1 0,0-1 0,1 2 0,0-1 0,0 0 0,-1-1 0,1 1 0,0 0 0,0-1 0,1 1 0,-1-1 0,0 1 0,0-1 0,1 0 0,-1 0 0,1 1 0,-1-1 0,1 0 0,-1 0 0,1 0 0,0-1 0,0 1 0,-1 0 0,1-1 0,3 2 0,5 0 0,0 0 0,20 1 0,-15-2 0,48 9 0,-35-5 0,48 3 0,-68-8 0,1 1 0,-1 0 0,1 0 0,-1 1 0,1 0 0,-1 1 0,0-1 0,0 2 0,0-1 0,0 1 0,-1 0 0,0 1 0,0 0 0,0 0 0,0 0 0,-1 1 0,7 7 0,-5-4 0,0 0 0,0-1 0,1 0 0,0 0 0,0-1 0,1 0 0,0-1 0,0 0 0,1-1 0,-1 0 0,1 0 0,20 4 0,-28-8 0,0 0 0,0 0 0,0 0 0,0 1 0,0-1 0,0 1 0,-1 0 0,1-1 0,0 1 0,-1 0 0,0 1 0,1-1 0,-1 0 0,0 1 0,0-1 0,0 1 0,0 0 0,-1 0 0,1-1 0,-1 1 0,1 0 0,-1 0 0,0 0 0,-1 1 0,2 3 0,0 8 0,-1-1 0,0 1 0,-1 0 0,-2 21 0,0-8 0,2-23 0,0 1 0,-1-1 0,1 0 0,-1 1 0,-1-1 0,1 0 0,-1 0 0,-2 6 0,3-9 0,-1 1 0,1-1 0,-1 0 0,1 0 0,-1-1 0,0 1 0,0 0 0,0 0 0,0-1 0,0 1 0,0-1 0,0 0 0,0 0 0,-1 0 0,1 0 0,-1 0 0,1 0 0,0 0 0,-5 0 0,-14 1 0,0 0 0,0-2 0,-33-3 0,11 1 0,26 1 0,-1-2 0,-30-7 0,29 5 0,0 1 0,-20-1 0,37 5-43,-2 0-59,-1 0 0,1 0 1,0-1-1,0 1 0,-1-1 1,1 0-1,0 0 0,0-1 1,0 1-1,0-1 0,0 0 1,-6-4-1,-1-5-6724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59.892"/>
    </inkml:context>
    <inkml:brush xml:id="br0">
      <inkml:brushProperty name="width" value="0.035" units="cm"/>
      <inkml:brushProperty name="height" value="0.035" units="cm"/>
      <inkml:brushProperty name="color" value="#E71224"/>
    </inkml:brush>
  </inkml:definitions>
  <inkml:trace contextRef="#ctx0" brushRef="#br0">0 1 24575,'2'3'0,"-1"1"0,0 0 0,1-1 0,-1 1 0,1-1 0,0 1 0,0-1 0,1 0 0,-1 0 0,1 0 0,-1 0 0,1-1 0,0 1 0,4 2 0,13 16 0,-13-11 0,0 0 0,0 1 0,-1 0 0,-1 0 0,0 0 0,6 21 0,-7-21 0,0-1 0,0 0 0,10 16 0,-10-18 0,1 0 0,-1 1 0,0-1 0,-1 1 0,0 0 0,2 10 0,-2-4 0,1 0 0,0 0 0,2 0 0,0-1 0,0 0 0,13 20 0,-5-8 0,-10-17 0,0 1 0,-1 0 0,0 0 0,-1 0 0,0 0 0,0 0 0,-1 1 0,-1 12 0,0-11 0,1 1 0,0-1 0,1 0 0,1 0 0,4 17 0,2-5 0,-1 1 0,-1 0 0,-1 0 0,3 36 0,14 91 0,-11-85 0,-3-1 0,0 73 0,-11 468 0,2-596 0,0 0 0,-1 0 0,-1-1 0,0 1 0,-6 19 0,6-25 0,0 1 0,0-1 0,-1 0 0,0 0 0,0 0 0,0 0 0,-1 0 0,0-1 0,0 0 0,0 1 0,0-1 0,-7 4 0,2-1 0,0 0 0,0 0 0,1 1 0,0 0 0,1 1 0,-1 0 0,2 0 0,-1 0 0,1 1 0,1 0 0,-7 15 0,11-22-151,0 1-1,-1-1 0,0 0 0,0 0 1,0 1-1,0-1 0,0 0 1,-4 3-1,-6 4-6674</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03.808"/>
    </inkml:context>
    <inkml:brush xml:id="br0">
      <inkml:brushProperty name="width" value="0.035" units="cm"/>
      <inkml:brushProperty name="height" value="0.035" units="cm"/>
      <inkml:brushProperty name="color" value="#E71224"/>
    </inkml:brush>
  </inkml:definitions>
  <inkml:trace contextRef="#ctx0" brushRef="#br0">73 163 24575,'0'-162'0,"-21"260"0,19-92 0,0 0 0,0 0 0,-1 0 0,-3 7 0,-6 1 0,11-13 0,1-1 0,-1 0 0,1 0 0,-1 0 0,1 1 0,-1-1 0,0 0 0,1 0 0,-1 0 0,1 0 0,-1 0 0,1 0 0,-1 0 0,1 0 0,-1 0 0,1 0 0,-1 0 0,1-1 0,-1 1 0,1 0 0,-1 0 0,1 0 0,-1-1 0,1 1 0,-1 0 0,1-1 0,-1 1 0,0-1 0,0 0 0,1 0 0,-1 0 0,0 0 0,0 0 0,1 0 0,-1 0 0,1 0 0,-1 0 0,1 0 0,-1 0 0,1-1 0,0 1 0,-1 0 0,1 0 0,0-1 0,0 1 0,0 0 0,0 0 0,0 0 0,0-1 0,0 1 0,1 0 0,-1 0 0,0-1 0,1 1 0,-1 0 0,1 0 0,-1 0 0,1 0 0,0 0 0,-1 0 0,1 0 0,0 0 0,0 0 0,-1 0 0,1 0 0,0 0 0,0 1 0,0-1 0,0 0 0,0 1 0,2-2 0,-2 2 0,0 0 0,0 0 0,0 0 0,0 1 0,-1-1 0,1 0 0,0 0 0,0 1 0,0-1 0,0 0 0,-1 1 0,1-1 0,0 1 0,0-1 0,-1 1 0,1 0 0,0-1 0,-1 1 0,1 0 0,-1-1 0,1 1 0,-1 0 0,1-1 0,-1 1 0,1 0 0,-1 0 0,0 0 0,1 0 0,-1-1 0,0 1 0,0 2 0,7 29 0,-7-30 0,3 17 0,-2-21 0,-2-33 0,0 16 0,1-27-1365,-1 33-5461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06.856"/>
    </inkml:context>
    <inkml:brush xml:id="br0">
      <inkml:brushProperty name="width" value="0.035" units="cm"/>
      <inkml:brushProperty name="height" value="0.035" units="cm"/>
      <inkml:brushProperty name="color" value="#E71224"/>
    </inkml:brush>
  </inkml:definitions>
  <inkml:trace contextRef="#ctx0" brushRef="#br0">110 51 24575,'5'0'0,"-1"0"0,0 0 0,1 1 0,-1-1 0,0 1 0,0 0 0,1 0 0,-1 0 0,8 4 0,-10-4 0,0 1 0,0 0 0,0-1 0,0 1 0,-1 0 0,1 0 0,0 0 0,-1 0 0,1 1 0,-1-1 0,0 0 0,1 1 0,-1-1 0,-1 0 0,1 1 0,0 0 0,0 3 0,1 0 0,-1-1 0,0 1 0,-1-1 0,1 1 0,-1-1 0,0 1 0,-1-1 0,1 1 0,-1-1 0,-1 7 0,1-9 0,0-1 0,-1 0 0,1 1 0,0-1 0,-1 0 0,1 1 0,-1-1 0,1 0 0,-1 0 0,0 0 0,0-1 0,0 1 0,0 0 0,0-1 0,-1 1 0,1-1 0,0 0 0,-1 0 0,1 0 0,-1 0 0,1 0 0,-1 0 0,-3 0 0,-2 1 0,0-1 0,0 0 0,0 0 0,-1-1 0,1 0 0,0 0 0,-17-3 0,22 2 0,0 1 0,0-1 0,1 0 0,-1 0 0,0-1 0,1 1 0,-1 0 0,1-1 0,-1 0 0,1 1 0,0-1 0,0 0 0,-1 0 0,1 0 0,1-1 0,-1 1 0,0 0 0,1-1 0,-1 1 0,1-1 0,-1 0 0,1 1 0,0-1 0,0 0 0,0-5 0,0 2-44,0 1 0,0-1 0,1 0 0,0 0 0,0 1 0,1-1 0,0 0 0,0 0 0,0 1 0,0-1 0,1 1 0,0-1 0,0 1 0,1 0 0,-1 0 0,1 0 0,0 0 0,1 0-1,-1 1 1,1-1 0,0 1 0,0 0 0,0 0 0,1 0 0,-1 1 0,1-1 0,0 1 0,0 0 0,0 1 0,6-3 0,9-3-6782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11.280"/>
    </inkml:context>
    <inkml:brush xml:id="br0">
      <inkml:brushProperty name="width" value="0.035" units="cm"/>
      <inkml:brushProperty name="height" value="0.035" units="cm"/>
      <inkml:brushProperty name="color" value="#E71224"/>
    </inkml:brush>
  </inkml:definitions>
  <inkml:trace contextRef="#ctx0" brushRef="#br0">2630 0 24575,'-4'1'0,"1"0"0,0 0 0,-1 0 0,1 0 0,0 0 0,0 1 0,0-1 0,0 1 0,0 0 0,0 0 0,-4 4 0,-8 5 0,-8 1 0,-37 14 0,45-21 0,0 1 0,0 1 0,1 0 0,0 1 0,1 0 0,-1 1 0,-15 14 0,2 7 0,23-24 0,-1-1 0,1 1 0,-1-1 0,-1 0 0,1 0 0,0 0 0,-1-1 0,0 0 0,0 0 0,-1-1 0,-11 6 0,-18 1 0,2 2 0,-1 1 0,2 1 0,0 3 0,-43 27 0,40-22 0,-50 24 0,46-27 0,-40 27 0,48-24 0,-5 1 0,1 2 0,2 2 0,-32 32 0,53-46 0,-23 26 0,-2-2 0,-79 59 0,59-60 0,29-18 0,1 1 0,-32 26 0,44-32 0,-1-1 0,0-1 0,-20 10 0,18-11 0,0 1 0,-26 21 0,16-11 0,0-1 0,-1-2 0,-49 23 0,1-1 0,-17 7 0,66-34 0,-85 30 0,68-28 0,16-6 0,0-1 0,-42 4 0,19-4 0,16-2 0,29-6 0,-1 1 0,0 1 0,0-1 0,1 1 0,-1 1 0,1 0 0,0 0 0,0 0 0,0 1 0,-14 10 0,11-7 0,0-1 0,0 1 0,-1-2 0,1 0 0,-17 5 0,-24 11 0,50-20 0,1 0 0,-1 0 0,0 0 0,1 0 0,-1 0 0,1 0 0,-1 1 0,1-1 0,-1 1 0,1-1 0,-2 3 0,3-4 0,0 1 0,0-1 0,0 1 0,0-1 0,-1 1 0,1-1 0,0 1 0,0-1 0,0 1 0,0-1 0,0 1 0,1-1 0,-1 1 0,0-1 0,0 1 0,0-1 0,0 1 0,0-1 0,1 1 0,-1-1 0,0 1 0,1-1 0,-1 1 0,0-1 0,1 1 0,-1-1 0,0 0 0,1 1 0,-1-1 0,1 0 0,-1 1 0,0-1 0,1 0 0,-1 0 0,1 1 0,-1-1 0,1 0 0,-1 0 0,1 0 0,-1 0 0,1 0 0,-1 0 0,1 0 0,-1 0 0,2 0 0,15 4 0,1-1 0,0-1 0,-1-1 0,1 0 0,30-3 0,-24 0 0,-1 2 0,41 4 0,6 6 0,135 2 0,-170-10 0,57 9 0,21 1 0,-93-11 0,6-1 0,-1 1 0,40 8 0,2 8 0,-43-10 0,1-1 0,-1 0 0,46 2 0,-20-8 0,-31-1 0,0 1 0,1 0 0,-1 2 0,30 6 0,-4 4 0,0-1 0,1-3 0,66 4 0,-89-10 0,-1 1 0,26 6 0,-25-5 0,46 5 0,-44-9 0,-14 0 0,0 0 0,1 0 0,-1 2 0,0-1 0,1 1 0,-1 1 0,12 4 0,11 7 0,59 35 0,-84-44 0,0-1 0,0 0 0,0 0 0,1-1 0,0 0 0,-1-1 0,1 0 0,18 1 0,8-1 0,41-5 0,-17 1 0,-23 2 0,1 1 0,72 14 0,-89-11 0,0 2 0,0 1 0,38 18 0,-49-21 19,0-1 0,0 0 0,0 0 0,0-1-1,21 1 1,-22-2-203,0 0-1,0 0 0,0 1 0,0 0 0,-1 0 1,1 1-1,10 5 0,-1 3-6641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13.327"/>
    </inkml:context>
    <inkml:brush xml:id="br0">
      <inkml:brushProperty name="width" value="0.035" units="cm"/>
      <inkml:brushProperty name="height" value="0.035" units="cm"/>
      <inkml:brushProperty name="color" value="#E71224"/>
    </inkml:brush>
  </inkml:definitions>
  <inkml:trace contextRef="#ctx0" brushRef="#br0">1 1 24575,'0'530'-1365,"0"-508"-5461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1:13.624"/>
    </inkml:context>
    <inkml:brush xml:id="br0">
      <inkml:brushProperty name="width" value="0.035" units="cm"/>
      <inkml:brushProperty name="height" value="0.035" units="cm"/>
      <inkml:brushProperty name="color" value="#E71224"/>
    </inkml:brush>
  </inkml:definitions>
  <inkml:trace contextRef="#ctx0" brushRef="#br0">4 796 24575,'4'76'0,"3"0"0,19 84 0,5 41 0,-19 133 0,-10-168 0,1-121 0,19 87 0,-5-42 0,34 222 0,-39-159 0,-3-18 0,41 341 0,-32 33 0,-18-505 0,0 0 0,0 0 0,1 0 0,0 0 0,-1-1 0,1 1 0,1 0 0,-1 0 0,0-1 0,1 1 0,0-1 0,0 0 0,0 1 0,0-1 0,0 0 0,1 0 0,0 0 0,-1 0 0,1-1 0,0 1 0,0-1 0,0 0 0,1 0 0,-1 0 0,0 0 0,1 0 0,7 2 0,7 2 0,1-1 0,0-1 0,1-1 0,27 2 0,-17-2 0,493 11 0,-371-15 0,1168 0 0,-1063-13 0,-6 0 0,1338 14 0,-694 1 0,-856-3 0,0-2 0,-1-2 0,73-20 0,-61 13 0,75-10 0,475-11 0,-332 22 0,13-1 0,-205 18 0,137 25 0,-103-12 0,-103-17 0,356 48 0,-151-25 0,44 5 0,159-23 0,-246-8 0,-82 2 0,123 16 0,-120-8 0,160-4 0,-144-6 0,16 3 0,16 0 0,149-18 0,-93-5 0,203 4 0,-274 20 0,134-2 0,-145-14 0,-68 8 0,53-2 0,-58 6 0,43-8 0,22-2 0,188 11 0,-149 2 0,-137-1 0,1 0 0,0-1 0,-1 0 0,1 0 0,-1 0 0,1-1 0,-1 0 0,1 0 0,-1 0 0,0-1 0,0 0 0,7-5 0,-10 6 0,0-1 0,0 0 0,0 1 0,0-1 0,-1 0 0,1-1 0,-1 1 0,0 0 0,0-1 0,0 0 0,0 1 0,-1-1 0,1 0 0,-1 0 0,0 0 0,0 0 0,-1 0 0,1 0 0,-1 0 0,0 0 0,0-6 0,-1-10 0,-2-1 0,0 1 0,-1 0 0,-13-38 0,-41-75 0,36 81 0,2 0 0,-15-64 0,4 10 0,-22-119 0,31 116 0,5 27 0,4-1 0,3-1 0,2-93 0,10-9 0,-3-195 0,-11 203 0,-1-40 0,-1-11 0,0-23 0,16 190 0,-3-65 0,-1 114 0,-1 1 0,0 0 0,-1 0 0,0 0 0,-1 0 0,-1 1 0,1-1 0,-2 1 0,-9-13 0,5 7 0,1 0 0,-13-30 0,11 14 0,8 19 0,0 1 0,-1 0 0,0 1 0,-2-1 0,1 1 0,-1 0 0,-1 1 0,-10-13 0,-4-2 0,1 0 0,-34-57 0,52 78 0,0 1 0,0 1 0,0-1 0,-1 0 0,1 1 0,-1-1 0,0 1 0,0 0 0,-1 1 0,1-1 0,-1 1 0,1 0 0,-1 0 0,1 0 0,-1 0 0,0 1 0,0 0 0,-8-1 0,-8 0 0,-1 1 0,0 1 0,-24 3 0,2-1 0,-835 1 0,474-5 0,350-1 0,-1-2 0,-55-13 0,-66-6 0,-222 20 0,223 6 0,63-3 0,-102 1 0,153 3 0,-87 16 0,-116 17 0,75-13 0,-161 19 0,77-6 0,-120 21 0,33-1 0,-5-34 0,-79-14 0,-1 11 0,68-5 0,-410-6 0,294-31 0,194-16 0,-3 0 0,-222 34 0,288 7 0,-610-2 0,567-14 0,-7 0 0,-224 15 0,499 0 0,1 1 0,0 0 0,0 0 0,0 1 0,0 1 0,1-1 0,-1 2 0,1 0 0,0 0 0,-18 13 0,8-6 0,8-4 0,1 0 0,0 1 0,1 1 0,0-1 0,1 2 0,-9 11 0,-25 26 0,32-38 0,-10 9 0,1 1 0,-23 31 0,37-40 0,1 1 0,0 0 0,1 0 0,0 0 0,0 0 0,2 1 0,-3 20 0,2-13 0,-4 40 0,3 0 0,6 88 0,0-44 0,-2 1-1365,0-82-5461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23.179"/>
    </inkml:context>
    <inkml:brush xml:id="br0">
      <inkml:brushProperty name="width" value="0.035" units="cm"/>
      <inkml:brushProperty name="height" value="0.035" units="cm"/>
      <inkml:brushProperty name="color" value="#E71224"/>
    </inkml:brush>
  </inkml:definitions>
  <inkml:trace contextRef="#ctx0" brushRef="#br0">87 83 24575,'-1'0'0,"-1"0"0,1 1 0,-1-1 0,1 1 0,0 0 0,0-1 0,-1 1 0,1 0 0,0-1 0,0 1 0,0 0 0,0 0 0,0 0 0,0 0 0,0 0 0,0 0 0,0 1 0,-1 1 0,-14 27 0,14-25 0,-6 12 0,1 1 0,1 0 0,0 1 0,2-1 0,0 1 0,-2 35 0,6 119 0,2-92 0,-2-68 0,0 0 0,1 0 0,1 0 0,0 0 0,1 0 0,8 24 0,-9-33 0,0 1 0,1 0 0,-1 0 0,1-1 0,1 1 0,-1-1 0,0 0 0,1 0 0,0-1 0,0 1 0,0-1 0,1 1 0,-1-1 0,1-1 0,-1 1 0,1 0 0,0-1 0,0 0 0,9 2 0,-2-1 0,1 0 0,-1-1 0,1 0 0,-1-1 0,1-1 0,0 0 0,-1 0 0,1-2 0,-1 1 0,21-6 0,-27 4 0,0-1 0,-1 1 0,1-1 0,0 0 0,-1 0 0,0-1 0,0 1 0,-1-1 0,1-1 0,-1 1 0,0 0 0,4-8 0,-2 3 0,0 0 0,-1-1 0,-1 0 0,0 0 0,0 0 0,2-15 0,0-22 0,-2-2 0,-6-97 0,-1 43 0,3 87 0,0-1 0,-1 1 0,-1 0 0,-6-26 0,6 38 0,0-1 0,0 1 0,0 0 0,0 0 0,-1 0 0,0 1 0,0-1 0,0 1 0,0-1 0,-1 1 0,0 0 0,0 0 0,0 1 0,0-1 0,0 1 0,-1 0 0,0 0 0,-8-4 0,-6-1 0,-1 1 0,0 1 0,0 0 0,-1 2 0,1 0 0,-1 1 0,0 2 0,0 0 0,-31 2 0,49 0 0,1-1 0,-1 0 0,1 1 0,-1 0 0,1-1 0,-1 1 0,1 0 0,-1 0 0,1 1 0,0-1 0,0 0 0,0 1 0,0-1 0,0 1 0,0 0 0,0 0 0,0 0 0,0 0 0,1 0 0,-1 0 0,1 0 0,0 0 0,0 1 0,-1-1 0,2 0 0,-1 1 0,0-1 0,0 1 0,0 3 0,-1 7 0,1 0 0,0 1 0,1 0 0,2 19 0,-1-10 0,0 47 0,2 44 0,-2-111 0,-1 0 0,1-1 0,-1 1 0,1-1 0,0 1 0,0-1 0,0 1 0,0-1 0,0 1 0,1-1 0,-1 0 0,1 0 0,-1 0 0,1 0 0,0 0 0,0 0 0,0 0 0,0-1 0,0 1 0,0-1 0,1 1 0,-1-1 0,0 0 0,1 0 0,-1 0 0,1 0 0,-1 0 0,1 0 0,0-1 0,3 1 0,10 1 0,0-1 0,-1-1 0,1 0 0,18-3 0,-4 1 0,24 0-1365,-31 1-5461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34.449"/>
    </inkml:context>
    <inkml:brush xml:id="br0">
      <inkml:brushProperty name="width" value="0.035" units="cm"/>
      <inkml:brushProperty name="height" value="0.035" units="cm"/>
      <inkml:brushProperty name="color" value="#E71224"/>
    </inkml:brush>
  </inkml:definitions>
  <inkml:trace contextRef="#ctx0" brushRef="#br0">193 0 24575,'-5'1'0,"1"-1"0,-1 1 0,0 0 0,1 1 0,-1-1 0,1 1 0,0 0 0,-1 0 0,1 0 0,0 0 0,0 1 0,0 0 0,1 0 0,-4 3 0,-9 9 0,-23 29 0,28-31 0,3-3 0,1-1 0,0 1 0,1 0 0,0 1 0,1-1 0,-6 17 0,9-22 0,0 1 0,1 0 0,-1 0 0,1 0 0,0 0 0,1-1 0,0 1 0,-1 0 0,2 0 0,-1 0 0,1 0 0,0 0 0,0 0 0,3 9 0,-2-13 0,-1 1 0,1-1 0,0 0 0,0 1 0,0-1 0,0 0 0,0 0 0,0 0 0,0 0 0,1-1 0,-1 1 0,1-1 0,-1 1 0,1-1 0,-1 0 0,1 0 0,0 0 0,0 0 0,0-1 0,-1 1 0,1-1 0,3 1 0,11 0 0,-1 0 0,29-3 0,-24 0 0,-14 2 0,-1 0 0,1 0 0,-1 0 0,1 1 0,-1 0 0,0 0 0,1 1 0,-1 0 0,0 0 0,0 0 0,0 1 0,8 4 0,-10-4 0,0 0 0,-1 0 0,1 0 0,-1 1 0,0-1 0,0 1 0,0 0 0,0 0 0,-1 0 0,0 0 0,0 0 0,0 1 0,0-1 0,0 0 0,-1 1 0,0 0 0,1 7 0,1 16 0,-2-1 0,0 0 0,-7 54 0,5-75-68,0-1 0,1 0-1,-2 0 1,1 0 0,0 0 0,-1 0-1,0 0 1,0-1 0,-1 1 0,1-1-1,-1 1 1,0-1 0,0 0 0,-1 0-1,1 0 1,-1 0 0,0-1 0,0 1-1,-7 4 1,-8 1-6758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35.692"/>
    </inkml:context>
    <inkml:brush xml:id="br0">
      <inkml:brushProperty name="width" value="0.035" units="cm"/>
      <inkml:brushProperty name="height" value="0.035" units="cm"/>
      <inkml:brushProperty name="color" value="#E71224"/>
    </inkml:brush>
  </inkml:definitions>
  <inkml:trace contextRef="#ctx0" brushRef="#br0">0 55 24575,'5'0'0,"5"-4"0,6-2 0,10-5 0,4 1 0,1 1 0,1 3 0,-1 1 0,-2 3 0,0 1 0,-1 1 0,-2 0 0,-4 0-8191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36.763"/>
    </inkml:context>
    <inkml:brush xml:id="br0">
      <inkml:brushProperty name="width" value="0.035" units="cm"/>
      <inkml:brushProperty name="height" value="0.035" units="cm"/>
      <inkml:brushProperty name="color" value="#E71224"/>
    </inkml:brush>
  </inkml:definitions>
  <inkml:trace contextRef="#ctx0" brushRef="#br0">1 108 24575,'19'0'0,"1"-2"0,-1 0 0,1 0 0,-1-2 0,0 0 0,31-13 0,-30 11 0,0 1 0,0 1 0,36-4 0,-45 7 0,-1-1 0,-1 0 0,1-1 0,-1 0 0,0-1 0,13-6 0,-12 5 0,0 1 0,0 0 0,0 0 0,15-2 0,-1 3-1365,-3 1-5461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41.290"/>
    </inkml:context>
    <inkml:brush xml:id="br0">
      <inkml:brushProperty name="width" value="0.035" units="cm"/>
      <inkml:brushProperty name="height" value="0.035" units="cm"/>
      <inkml:brushProperty name="color" value="#E71224"/>
    </inkml:brush>
  </inkml:definitions>
  <inkml:trace contextRef="#ctx0" brushRef="#br0">581 580 24575,'0'-1'0,"0"0"0,0 0 0,-1 0 0,1 0 0,0 0 0,-1 0 0,1 0 0,-1 0 0,1 0 0,-1 0 0,0 0 0,1 0 0,-1 1 0,0-1 0,0 0 0,1 1 0,-1-1 0,0 0 0,0 1 0,-2-2 0,-21-9 0,20 10 0,-12-5 0,0 2 0,0 0 0,-1 0 0,1 2 0,-18-1 0,-87 2 0,78 2 0,29 0 0,-1 1 0,1 1 0,-1 0 0,1 0 0,0 2 0,0 0 0,0 0 0,1 1 0,0 1 0,0 0 0,0 1 0,1 0 0,1 1 0,-21 19 0,28-24 0,0 0 0,1 1 0,-1-1 0,1 1 0,0 0 0,0 0 0,1 0 0,-1 0 0,1 0 0,0 0 0,1 1 0,-1-1 0,0 11 0,1-14 0,1 0 0,0 1 0,0-1 0,0 0 0,1 1 0,-1-1 0,0 0 0,1 1 0,0-1 0,-1 0 0,1 0 0,0 0 0,0 0 0,0 0 0,1 0 0,-1 0 0,0 0 0,1 0 0,-1 0 0,1-1 0,-1 1 0,1 0 0,0-1 0,0 0 0,0 1 0,0-1 0,0 0 0,0 0 0,0 0 0,0 0 0,0 0 0,1-1 0,-1 1 0,0-1 0,4 1 0,29 3 0,0-2 0,0-1 0,45-5 0,1 1 0,-76 3 0,-1 0 0,1 0 0,-1 0 0,1-1 0,-1 1 0,0-1 0,1 0 0,-1 0 0,0 0 0,1-1 0,-1 0 0,0 0 0,0 0 0,-1 0 0,1 0 0,0-1 0,-1 0 0,1 1 0,-1-1 0,0-1 0,0 1 0,3-5 0,1 0 0,0 0 0,0 0 0,1 0 0,0 1 0,1 0 0,-1 1 0,1 0 0,19-9 0,-24 12 0,0 0 0,0 0 0,0 0 0,0 0 0,0-1 0,-1 0 0,0 0 0,1 0 0,-1 0 0,-1 0 0,1 0 0,-1-1 0,1 1 0,-1-1 0,0 0 0,-1 0 0,1 0 0,-1 0 0,1-5 0,0-11 0,-1 0 0,0 0 0,-4-31 0,1 12 0,-2-6 0,-1 1 0,-22-80 0,18 87 0,3-3 0,5 29 0,0 0 0,-1 1 0,-7-22 0,8 31 0,0-1 0,0 0 0,0 1 0,-1-1 0,1 1 0,-1 0 0,0-1 0,1 1 0,-1 0 0,0 0 0,0 0 0,0 0 0,-1 1 0,1-1 0,0 0 0,-1 1 0,1 0 0,-1-1 0,0 1 0,-3-1 0,3 2 0,1-1 0,0 1 0,0 0 0,0 0 0,0 0 0,0 0 0,0 0 0,0 0 0,0 1 0,0-1 0,-1 1 0,1 0 0,1-1 0,-1 1 0,0 0 0,0 0 0,0 0 0,0 0 0,1 1 0,-1-1 0,0 0 0,1 1 0,-1-1 0,1 1 0,0 0 0,-1-1 0,1 1 0,0 0 0,0 0 0,0 0 0,0 0 0,-1 3 0,-2 5 0,1 0 0,-1 0 0,1 1 0,-2 20 0,1 20 0,4 88 0,2-62 0,-2-66 0,0 0 0,1 0 0,1 0 0,0 0 0,0-1 0,1 1 0,0-1 0,7 13 0,-8-18 0,1 0 0,0 0 0,0 0 0,0 0 0,1-1 0,0 0 0,0 0 0,0 0 0,0 0 0,1 0 0,-1-1 0,1 0 0,0 0 0,0 0 0,0-1 0,0 1 0,9 2 0,4 1 0,0 0 0,0 2 0,-1 0 0,0 2 0,-1 0 0,1 0 0,-2 1 0,0 1 0,26 27 0,-28-28 0,0 0 0,0-1 0,1 0 0,0-1 0,1-1 0,29 13 0,-39-19-170,-1 0-1,0 0 0,0 1 1,-1-1-1,1 1 0,0 0 1,4 4-1,3 7-6655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43.794"/>
    </inkml:context>
    <inkml:brush xml:id="br0">
      <inkml:brushProperty name="width" value="0.035" units="cm"/>
      <inkml:brushProperty name="height" value="0.035" units="cm"/>
      <inkml:brushProperty name="color" value="#E71224"/>
    </inkml:brush>
  </inkml:definitions>
  <inkml:trace contextRef="#ctx0" brushRef="#br0">270 536 24575,'-1'87'0,"1"74"0,2-136 0,0 0 0,2 0 0,1-1 0,10 32 0,-9-44 0,0 0 0,0 0 0,2-1 0,-1 0 0,1-1 0,1 1 0,0-2 0,13 13 0,14 15 0,-32-34 0,-1 1 0,1-1 0,0 0 0,1 0 0,-1 0 0,0-1 0,1 1 0,0-1 0,-1 0 0,1-1 0,0 1 0,0-1 0,0 0 0,9 1 0,7-1 0,0 0 0,28-3 0,-15 0 0,-23 2 0,-1 0 0,0 0 0,0-1 0,16-3 0,-23 3 0,1-1 0,-1 1 0,1 0 0,-1-1 0,0 0 0,0 1 0,0-1 0,0 0 0,0-1 0,0 1 0,-1-1 0,1 1 0,3-6 0,7-11 0,-1 0 0,-1-1 0,0 0 0,-2-1 0,0 0 0,-2-1 0,0 0 0,-2 0 0,0 0 0,2-26 0,-1-31 0,-6-126 0,-3 96 0,4 37 0,-3-70 0,1 135 0,-1-1 0,1 0 0,-2 1 0,1 0 0,-1-1 0,0 1 0,-1 0 0,1 0 0,-2 1 0,-6-11 0,-4-1 0,0 1 0,-22-19 0,30 30 0,-1 0 0,0 0 0,0 1 0,0 0 0,-1 1 0,1 0 0,-1 0 0,-1 1 0,1 0 0,0 0 0,-1 1 0,-13-1 0,-10 0 0,-1 2 0,-42 4 0,10 0 0,22-4 0,21 1 0,1 0 0,-30 4 0,46-3 0,-1 0 0,1 1 0,-1-1 0,1 2 0,0-1 0,-1 1 0,1 0 0,1 0 0,-1 0 0,0 1 0,1 0 0,-6 5 0,-87 75 0,92-78 0,1 0 0,0 0 0,-1 0 0,2 1 0,-1-1 0,1 1 0,0 0 0,1 0 0,-1 1 0,1-1 0,1 1 0,0-1 0,0 1 0,-1 10 0,0 2 0,2 0 0,0 0 0,2 1 0,4 29 0,-5-46 0,1 0 0,0 0 0,0 0 0,0 0 0,1 0 0,0 0 0,-1-1 0,1 1 0,1 0 0,-1-1 0,0 0 0,1 1 0,5 4 0,2 1 0,0-1 0,23 14 0,-23-16 0,-1 0 0,0 1 0,0 0 0,14 14 0,-15-11 0,-1-1 0,2-1 0,-1 0 0,1 0 0,0 0 0,0-1 0,1-1 0,0 1 0,1-2 0,-1 1 0,18 5 0,-28-11 0,34 11 0,36 6 0,-64-15 0,0 0 0,1 0 0,-1 1 0,0 0 0,0 0 0,0 0 0,-1 1 0,1-1 0,-1 2 0,0-1 0,0 0 0,8 11 0,-6-8 0,1 0 0,0 0 0,15 11 0,-22-17-35,0-1 0,0 1 0,1-1 0,-1 1 0,0-1 0,0 1 0,0-1 0,1 1 0,-1-1 0,0 0 0,0 0 0,1 0 0,-1 0 0,0 0 0,1 0 0,-1 0 0,0 0 0,0 0 0,1 0 0,-1-1 0,0 1 0,0-1 0,0 1 0,1-1 0,-1 1 0,0-1 0,0 0 0,0 1 0,0-1 0,0 0 0,0 0 0,0 0 0,0 0 0,0 0 0,-1 0 0,1 0 0,0 0 0,0-2 0,7-12-6791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45.164"/>
    </inkml:context>
    <inkml:brush xml:id="br0">
      <inkml:brushProperty name="width" value="0.035" units="cm"/>
      <inkml:brushProperty name="height" value="0.035" units="cm"/>
      <inkml:brushProperty name="color" value="#E71224"/>
    </inkml:brush>
  </inkml:definitions>
  <inkml:trace contextRef="#ctx0" brushRef="#br0">0 0 24575,'609'0'-1365,"-586"0"-5461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51.538"/>
    </inkml:context>
    <inkml:brush xml:id="br0">
      <inkml:brushProperty name="width" value="0.035" units="cm"/>
      <inkml:brushProperty name="height" value="0.035" units="cm"/>
      <inkml:brushProperty name="color" value="#E71224"/>
    </inkml:brush>
  </inkml:definitions>
  <inkml:trace contextRef="#ctx0" brushRef="#br0">507 769 24575,'0'-3'0,"-1"1"0,0-1 0,1 1 0,-1-1 0,0 1 0,0-1 0,-1 1 0,1 0 0,0-1 0,-1 1 0,0 0 0,1 0 0,-1 0 0,0 0 0,-3-2 0,-33-24 0,-26-13 0,-30-17 0,84 54 0,-1-1 0,-1 2 0,1-1 0,0 2 0,-1-1 0,-22 0 0,10 2 0,-1 1 0,-30 4 0,52-4 0,-1 1 0,1 0 0,0-1 0,0 1 0,0 0 0,0 1 0,0-1 0,0 0 0,0 1 0,0 0 0,0 0 0,1 0 0,-1 0 0,1 0 0,-4 4 0,2-1 0,1-1 0,0 1 0,1 0 0,-1-1 0,1 1 0,0 1 0,0-1 0,-2 9 0,0 7 0,2 0 0,0 0 0,2 39 0,1-49 0,-1-6 0,0 0 0,0 0 0,1 0 0,0 0 0,-1-1 0,2 1 0,-1 0 0,1-1 0,2 6 0,-3-8 0,1 0 0,-1 0 0,1 0 0,-1 0 0,1 0 0,0 0 0,0-1 0,0 1 0,0-1 0,0 1 0,1-1 0,-1 0 0,0 0 0,0 0 0,1 0 0,-1 0 0,1 0 0,-1-1 0,4 1 0,18 2 0,1-2 0,-1 0 0,33-5 0,0 1 0,-51 4 0,0-1 0,0-1 0,0 1 0,0-1 0,0 0 0,0 0 0,0-1 0,-1 1 0,1-1 0,0-1 0,-1 1 0,1-1 0,-1 0 0,0 0 0,0-1 0,0 1 0,-1-1 0,1 0 0,-1 0 0,0-1 0,0 0 0,0 1 0,-1-1 0,4-6 0,2-7 0,0-1 0,-1 0 0,-1 0 0,-1-1 0,-1 0 0,0 0 0,-2 0 0,2-22 0,-2-28 0,-6-71 0,0 42 0,3-171 0,-4 247 0,-1 20 0,-3 12 0,-4 16 0,2 0 0,1 0 0,1 0 0,1 1 0,1 1 0,1-1 0,-2 52 0,7 82 0,1-79 0,-1-74 0,0-1 0,0 1 0,0 0 0,1 0 0,0 0 0,0 0 0,1-1 0,0 1 0,0-1 0,1 1 0,0-1 0,0 0 0,0 0 0,1 0 0,-1 0 0,2 0 0,-1-1 0,0 0 0,1 0 0,0 0 0,11 8 0,7 5 0,-10-8 0,-1-1 0,1 0 0,20 10 0,-4-3 0,-1 0 0,51 41 0,-66-49 0,-1 0 0,1-1 0,0 0 0,25 8 0,-24-10 0,1 1 0,-1 0 0,-1 1 0,14 9 0,-20-10-107,5 2-312,-1 0-1,16 17 1,-12-8-6407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54.487"/>
    </inkml:context>
    <inkml:brush xml:id="br0">
      <inkml:brushProperty name="width" value="0.035" units="cm"/>
      <inkml:brushProperty name="height" value="0.035" units="cm"/>
      <inkml:brushProperty name="color" value="#E71224"/>
    </inkml:brush>
  </inkml:definitions>
  <inkml:trace contextRef="#ctx0" brushRef="#br0">5 0 24575,'0'34'0,"-1"-3"0,1-1 0,1 1 0,2 0 0,1-1 0,14 51 0,-10-52 0,-1 0 0,-2-1 0,0 2 0,-2-1 0,-2 0 0,-1 32 0,0-59 0,0-1 0,0 1 0,0 0 0,0 0 0,0 0 0,0-1 0,1 1 0,-1 0 0,1 0 0,-1-1 0,1 1 0,1 2 0,6-2 0,5-11 0,-3-3 0,1 0 0,13-24 0,-18 26 0,1 0 0,0 0 0,0 1 0,1 0 0,0 0 0,18-15 0,-5 11 0,0 0 0,1 1 0,23-9 0,-32 15 0,1 1 0,0 1 0,0 0 0,0 1 0,1 0 0,20 0 0,-33 3 0,1 0 0,-1 0 0,1 1 0,-1-1 0,0 1 0,1-1 0,-1 1 0,0 0 0,1 0 0,-1 0 0,0 0 0,0 1 0,0-1 0,0 0 0,0 1 0,0-1 0,0 1 0,-1 0 0,1 0 0,0 0 0,-1 0 0,0 0 0,1 0 0,-1 0 0,0 0 0,0 0 0,1 5 0,-1-4 0,0 0 0,0 0 0,-1 1 0,1-1 0,-1 0 0,0 0 0,0 1 0,0-1 0,0 0 0,0 0 0,-1 0 0,0 1 0,1-1 0,-1 0 0,0 0 0,-1 0 0,1 0 0,-1 0 0,1-1 0,-1 1 0,-2 3 0,-4 3 0,-1-1 0,-1 0 0,1 0 0,-2-1 0,1 0 0,-1 0 0,1-1 0,-2-1 0,1 0 0,-1 0 0,-15 3 0,7-3 0,-1-1 0,0 0 0,0-2 0,0 0 0,-40-3 0,52 0 10,1 0 0,0 0 0,-1-1 0,1-1 0,0 1 0,0-1 0,0-1 0,0 1 0,1-1 0,-1-1 0,-7-6 0,10 8-103,0-2 0,0 1 1,1 0-1,-1-1 0,1 0 0,1 0 0,-1 0 0,1-1 1,-1 1-1,1-1 0,1 0 0,-1 0 0,1 1 1,0-2-1,-1-8 0,0-8-6733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55.993"/>
    </inkml:context>
    <inkml:brush xml:id="br0">
      <inkml:brushProperty name="width" value="0.035" units="cm"/>
      <inkml:brushProperty name="height" value="0.035" units="cm"/>
      <inkml:brushProperty name="color" value="#E71224"/>
    </inkml:brush>
  </inkml:definitions>
  <inkml:trace contextRef="#ctx0" brushRef="#br0">321 2 24575,'-76'-2'0,"-86"5"0,159-3 0,-1 0 0,0 0 0,1 1 0,-1 0 0,1-1 0,-1 1 0,1 1 0,0-1 0,-1 0 0,1 1 0,0 0 0,0 0 0,0 0 0,0 0 0,0 0 0,1 0 0,-1 1 0,-4 4 0,5-2 0,-1 0 0,1 0 0,0 1 0,0-1 0,0 0 0,1 1 0,0-1 0,0 1 0,0-1 0,1 1 0,0 8 0,-1-1 0,2 0 0,0 0 0,0-1 0,1 1 0,1 0 0,0 0 0,7 16 0,-9-24 0,1-1 0,0 0 0,0 0 0,1 0 0,-1 0 0,1 0 0,0-1 0,0 1 0,0-1 0,0 1 0,1-1 0,0 0 0,-1-1 0,1 1 0,0-1 0,0 1 0,0-1 0,0 0 0,1-1 0,-1 1 0,1-1 0,-1 0 0,9 2 0,4-1 0,1 0 0,-1 2 0,0 0 0,0 1 0,22 10 0,1-3-1365,-22-8-5461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09:55.450"/>
    </inkml:context>
    <inkml:brush xml:id="br0">
      <inkml:brushProperty name="width" value="0.035" units="cm"/>
      <inkml:brushProperty name="height" value="0.035" units="cm"/>
      <inkml:brushProperty name="color" value="#E71224"/>
    </inkml:brush>
  </inkml:definitions>
  <inkml:trace contextRef="#ctx0" brushRef="#br0">112 1 24575,'-1'12'0,"-1"0"0,0 1 0,-1-1 0,-1 0 0,1-1 0,-2 1 0,0 0 0,0-1 0,-14 21 0,8-13 0,-15 39 0,19-33 0,1 1 0,1 0 0,1 0 0,2 1 0,0-1 0,2 1 0,7 52 0,-7-76 0,0 0 0,1-1 0,0 1 0,0-1 0,0 1 0,0-1 0,0 1 0,0-1 0,1 1 0,-1-1 0,1 0 0,-1 0 0,1 0 0,0 0 0,0 0 0,0 0 0,0 0 0,0 0 0,1-1 0,-1 1 0,0-1 0,1 0 0,-1 0 0,1 0 0,-1 0 0,1 0 0,0 0 0,-1-1 0,6 1 0,8 1 0,0-1 0,0 0 0,0-2 0,17-1 0,-5 0 0,1 1 0,-9 1 0,0-1 0,-1 0 0,1-2 0,34-8 0,-50 10 0,1-1 0,-1 1 0,0-1 0,1 0 0,-1-1 0,0 1 0,0-1 0,0 1 0,-1-1 0,1 0 0,-1-1 0,1 1 0,-1-1 0,0 1 0,0-1 0,-1 0 0,1 0 0,-1 0 0,0-1 0,0 1 0,0 0 0,-1-1 0,1 1 0,-1-1 0,1-7 0,1-31 0,-1-1 0,-6-52 0,1 12 0,3 80 0,1-1 0,-1 1 0,-1-1 0,1 1 0,-1-1 0,1 1 0,-1-1 0,-1 1 0,1 0 0,0 0 0,-1-1 0,0 1 0,0 0 0,0 1 0,-1-1 0,1 0 0,-1 1 0,0-1 0,0 1 0,0 0 0,0 0 0,-1 0 0,1 0 0,-1 0 0,0 1 0,0 0 0,0 0 0,0 0 0,-7-3 0,-1 1 0,-1 0 0,1 1 0,-1 0 0,0 0 0,-16 0 0,-36-8 0,54 8-136,-1 0-1,-1 0 1,1 1-1,0 0 1,-1 1-1,1 1 1,0 0-1,-1 0 0,-14 4 1,10 1-6690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4:48.913"/>
    </inkml:context>
    <inkml:brush xml:id="br0">
      <inkml:brushProperty name="width" value="0.035" units="cm"/>
      <inkml:brushProperty name="height" value="0.035" units="cm"/>
      <inkml:brushProperty name="color" value="#E71224"/>
    </inkml:brush>
  </inkml:definitions>
  <inkml:trace contextRef="#ctx0" brushRef="#br0">60 1142 24575,'0'2277'0,"0"-2272"0,0 1 0,0 0 0,1 0 0,0-1 0,2 11 0,-2-14 0,0 0 0,0 0 0,0 0 0,0-1 0,0 1 0,0 0 0,0-1 0,1 1 0,-1-1 0,1 1 0,-1-1 0,1 0 0,-1 1 0,1-1 0,0 0 0,-1 0 0,1 0 0,0 0 0,0-1 0,3 2 0,17 2 0,1 0 0,0-2 0,0 0 0,0-2 0,35-3 0,-8 1 0,951-2 0,-607 5 0,-341-4 0,1-2 0,60-14 0,-54 8 0,75-4 0,-94 11 0,0-2 0,43-11 0,-41 7 0,70-6 0,298 13 0,-225 5 0,-115-2 0,61 0 0,133 17 0,-136-7 0,180-8 0,-155-4 0,700 2 0,-645 14 0,-3 0 0,837-15 0,-999 3 0,49 9 0,25 1 0,362-9 0,-245-5 0,-120 0 0,132 5 0,-212 1 0,69 18 0,-74-14 0,1-2 0,0 0 0,37 1 0,25-9 0,51 3 0,-129 1 0,0 1 0,0 1 0,-1 0 0,16 7 0,-14-5 0,0 0 0,33 6 0,27-5 0,138-7 0,-100-2 0,767 2 0,-860 1 0,0 1 0,33 8 0,-32-5 0,0-1 0,23 0 0,442-2 0,-235-4 0,439 2 0,-686 0 0,0 0 0,0 0 0,0-1 0,0 1 0,0-1 0,0 0 0,0-1 0,7-2 0,-10 3 0,0-1 0,0 1 0,0-1 0,0 1 0,0-1 0,-1 1 0,1-1 0,0 0 0,-1 0 0,0 0 0,1 0 0,-1 0 0,0 0 0,0 0 0,0 0 0,0-1 0,-1 1 0,1 0 0,-1-1 0,1-3 0,6-64 0,2-16 0,58-300 0,-51 234 0,-5 33 0,-6 92 0,13-40 0,-12 47 0,0 0 0,-2 0 0,0-1 0,2-26 0,-6-394 0,-2 190 0,2-912 0,-3 1114 0,-2-1 0,-15-67 0,10 66 0,-8-103 0,18 147 0,0 0 0,-1 0 0,0 0 0,0 0 0,-1 0 0,1 0 0,-2 1 0,1-1 0,-1 1 0,0-1 0,0 1 0,-1 0 0,0 0 0,0 0 0,0 1 0,-1-1 0,0 1 0,0 0 0,0 0 0,0 1 0,-1 0 0,0 0 0,-11-6 0,3 4 0,-1 0 0,0 1 0,0 1 0,0 0 0,0 1 0,-30-1 0,24 2 0,0-1 0,1 0 0,-26-9 0,18 3 0,-1 1 0,0 1 0,-1 2 0,1 1 0,-60-1 0,5 5 0,-213 3 0,166 10 0,-11 0 0,-16-2 0,-309 63 0,351-54 0,-181 9 0,-474 48 0,320-44 0,280-26 0,-228 8 0,-205 13 0,269-6 0,-3-30 0,193-6 0,-167-14 0,184 21 0,-451-14 0,375 20 0,-390 14 0,302 34 0,47-4 0,122-28 0,-234 24 0,209-33 0,-25 3 0,-123 5 0,40-2 0,133-5 0,52-4 0,-110 19 0,108-8 0,-1-4 0,0-2 0,-82-3 0,-257-6 0,379 2 0,-53 10 0,-7 1 0,-104 8 0,163-16 0,-60 1 0,69-5 0,-1 1 0,1 1 0,-28 6 0,7 1 0,-50 3 0,2-1 0,45-4 0,21-3 0,1 0 0,-1 2 0,1 1 0,-31 12 0,55-17 0,0 0 0,0 1 0,1-1 0,-1 1 0,1 0 0,0 0 0,0 0 0,0 0 0,0 0 0,0 1 0,1-1 0,-1 1 0,1 0 0,0 0 0,0 0 0,1 0 0,-1 0 0,1 0 0,0 0 0,0 0 0,0 1 0,0 6 0,-1 9 0,2 1 0,0 0 0,4 29 0,-3-42 0,11 82 0,4 51 0,-15 140 35,-1-157-1435,0-103-5426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5:58.571"/>
    </inkml:context>
    <inkml:brush xml:id="br0">
      <inkml:brushProperty name="width" value="0.035" units="cm"/>
      <inkml:brushProperty name="height" value="0.035" units="cm"/>
      <inkml:brushProperty name="color" value="#E71224"/>
    </inkml:brush>
  </inkml:definitions>
  <inkml:trace contextRef="#ctx0" brushRef="#br0">1 1 24575,'0'346'0,"0"-336"0,2-1 0,-1 0 0,1 1 0,0-1 0,1 0 0,0 0 0,1 0 0,4 9 0,-3-7 0,0 1 0,0 0 0,4 22 0,21 95 0,-5-23 0,-19-85-1365,1-4-5461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6:04.582"/>
    </inkml:context>
    <inkml:brush xml:id="br0">
      <inkml:brushProperty name="width" value="0.035" units="cm"/>
      <inkml:brushProperty name="height" value="0.035" units="cm"/>
      <inkml:brushProperty name="color" value="#E71224"/>
    </inkml:brush>
  </inkml:definitions>
  <inkml:trace contextRef="#ctx0" brushRef="#br0">162 111 24575,'-1'8'0,"0"1"0,-1-1 0,0 1 0,-1-1 0,0 0 0,0 0 0,-6 12 0,-3 4 0,-74 221 0,75-201 0,2 0 0,1 1 0,-2 78 0,9-75 0,4 152 0,-3-197 0,0-1 0,1 0 0,-1 1 0,1-1 0,0 0 0,0 0 0,-1 1 0,1-1 0,1 0 0,-1 0 0,0 0 0,0 0 0,1 0 0,-1-1 0,1 1 0,0 0 0,-1-1 0,1 1 0,0-1 0,0 1 0,0-1 0,0 0 0,0 0 0,3 1 0,5 1 0,0 0 0,-1-1 0,1 0 0,16 1 0,3 1 0,-2 1 0,1-1 0,-1-2 0,54-1 0,-76-2 0,0 0 0,0 0 0,0-1 0,0 0 0,0 0 0,0 0 0,-1-1 0,1 1 0,-1-1 0,0 0 0,1 0 0,-1-1 0,-1 1 0,1-1 0,0 0 0,-1 0 0,0 0 0,0 0 0,0-1 0,0 1 0,-1-1 0,2-5 0,4-6 0,-2-1 0,0 0 0,-1 0 0,-1-1 0,2-19 0,0-27 0,-4-1 0,-5-67 0,0 23 0,3-280 0,0 385 0,0-1 0,0 0 0,0 1 0,-1-1 0,0 1 0,0-1 0,0 1 0,0-1 0,-3-4 0,3 7 0,-1 0 0,1 0 0,-1 0 0,1 0 0,-1 0 0,0 1 0,1-1 0,-1 1 0,0-1 0,0 1 0,0 0 0,0 0 0,-1 0 0,1 0 0,0 0 0,0 0 0,-1 0 0,1 1 0,-5-1 0,1-1 0,0 1 0,0 1 0,0-1 0,-1 1 0,1 0 0,0 1 0,0-1 0,0 1 0,-1 1 0,1-1 0,0 1 0,0 0 0,1 0 0,-1 0 0,0 1 0,1 0 0,-1 0 0,1 1 0,0 0 0,0-1 0,0 2 0,1-1 0,0 0 0,-7 10 0,-1 2 0,1 1 0,1 0 0,1 1 0,1 0 0,0 1 0,-9 33 0,9-16-1365,2-5-5461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6:06.588"/>
    </inkml:context>
    <inkml:brush xml:id="br0">
      <inkml:brushProperty name="width" value="0.035" units="cm"/>
      <inkml:brushProperty name="height" value="0.035" units="cm"/>
      <inkml:brushProperty name="color" value="#E71224"/>
    </inkml:brush>
  </inkml:definitions>
  <inkml:trace contextRef="#ctx0" brushRef="#br0">0 54 24575,'5'0'0,"5"0"0,6 0 0,4 0 0,0-5 0,0-1 0,1 0 0,2-3 0,2 0 0,0 2 0,1 1 0,1 2 0,-5 2-8191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6:09.016"/>
    </inkml:context>
    <inkml:brush xml:id="br0">
      <inkml:brushProperty name="width" value="0.035" units="cm"/>
      <inkml:brushProperty name="height" value="0.035" units="cm"/>
      <inkml:brushProperty name="color" value="#E71224"/>
    </inkml:brush>
  </inkml:definitions>
  <inkml:trace contextRef="#ctx0" brushRef="#br0">193 0 24575,'-3'1'0,"1"-1"0,-1 1 0,1 0 0,0 0 0,-1 0 0,1 0 0,0 0 0,-3 2 0,-8 4 0,2-1 0,0 1 0,0 0 0,1 0 0,0 1 0,0 1 0,1-1 0,0 2 0,1-1 0,0 1 0,0 0 0,1 1 0,0 0 0,1 0 0,1 0 0,-9 22 0,9-6 0,2 0 0,0-1 0,2 1 0,4 54 0,-1-28 0,-2-48 0,1 0 0,-1 1 0,1-1 0,0 0 0,0 0 0,0 1 0,1-1 0,0 0 0,0 0 0,0 0 0,4 6 0,-4-8 0,1 0 0,0 0 0,-1-1 0,1 1 0,0-1 0,0 1 0,1-1 0,-1 0 0,0 0 0,1 0 0,0 0 0,-1-1 0,1 0 0,0 1 0,-1-1 0,6 0 0,-1 1 0,1-1 0,-1 0 0,1-1 0,0 0 0,-1 0 0,1 0 0,15-4 0,-21 3 0,1 0 0,0 0 0,-1 0 0,1-1 0,-1 0 0,1 1 0,-1-1 0,0 0 0,0-1 0,1 1 0,-2 0 0,1-1 0,0 0 0,0 0 0,-1 0 0,0 0 0,1 0 0,-1 0 0,2-6 0,1-4 0,-1 0 0,0 0 0,-1 0 0,-1 0 0,0 0 0,0-14 0,-4-85 0,1 75 0,-3-142 0,4 227 0,1 0 0,3 0 0,2 0 0,2-1 0,20 69 0,-21-96-108,0 3 188,0-2 1,19 36 0,-23-51-175,0-1 0,0 0 1,1 0-1,-1 0 0,1-1 1,0 1-1,0-1 0,1 0 1,-1 0-1,1-1 0,0 1 1,0-1-1,0 0 0,1 0 1,8 3-1,-4-4-6732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6:10.970"/>
    </inkml:context>
    <inkml:brush xml:id="br0">
      <inkml:brushProperty name="width" value="0.035" units="cm"/>
      <inkml:brushProperty name="height" value="0.035" units="cm"/>
      <inkml:brushProperty name="color" value="#E71224"/>
    </inkml:brush>
  </inkml:definitions>
  <inkml:trace contextRef="#ctx0" brushRef="#br0">0 62 24575,'1'4'0,"0"1"0,0-1 0,0 0 0,0 1 0,1-1 0,-1 0 0,1 0 0,4 6 0,4 13 0,3 13 0,-2 1 0,-1 0 0,-2 1 0,-2 0 0,2 45 0,-10 179 0,1-326 0,0 13 0,2 0 0,2 0 0,10-53 0,-8 80 0,1 0 0,1 0 0,17-40 0,-20 53 0,0 0 0,-1 0 0,0 0 0,1-22 0,-3 22 0,1 1 0,0-1 0,0 1 0,1-1 0,6-12 0,-8 20 0,1 0 0,0 0 0,0 0 0,0 0 0,0 0 0,1 1 0,-1-1 0,1 1 0,-1 0 0,1-1 0,0 1 0,0 1 0,0-1 0,0 0 0,0 1 0,0-1 0,1 1 0,-1 0 0,0 0 0,7-1 0,-2 1 0,1-1 0,0 1 0,0 1 0,0 0 0,-1 0 0,1 0 0,13 3 0,-19-2 0,0 0 0,0 0 0,-1 0 0,1 0 0,0 0 0,-1 0 0,1 1 0,-1-1 0,1 1 0,-1 0 0,0 0 0,0 0 0,1 0 0,-1 0 0,-1 0 0,1 1 0,0-1 0,-1 0 0,1 1 0,-1 0 0,1-1 0,-1 1 0,0 0 0,0-1 0,0 7 0,1 6-341,0 1 0,-2-1-1,0 16 1,-2-7-6485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6:12.447"/>
    </inkml:context>
    <inkml:brush xml:id="br0">
      <inkml:brushProperty name="width" value="0.035" units="cm"/>
      <inkml:brushProperty name="height" value="0.035" units="cm"/>
      <inkml:brushProperty name="color" value="#E71224"/>
    </inkml:brush>
  </inkml:definitions>
  <inkml:trace contextRef="#ctx0" brushRef="#br0">31 1 24575,'-1'13'0,"0"0"0,-1 0 0,-6 19 0,-1 15 0,3 4 0,3 0 0,6 101 0,-3-149 0,1-1 0,-1 0 0,0 1 0,1-1 0,0 0 0,-1 0 0,1 1 0,0-1 0,0 0 0,0 0 0,0 0 0,1 0 0,-1 0 0,0 0 0,1 0 0,0-1 0,-1 1 0,1 0 0,0-1 0,0 1 0,0-1 0,0 0 0,0 0 0,0 0 0,0 0 0,3 1 0,4 1 0,1-1 0,-1-1 0,1 0 0,-1 0 0,14-1 0,22 2 0,-23 3-69,-15-3-116,0-1 0,0 1 0,0-1 0,0-1-1,0 1 1,13-2 0,-5-3-6641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6:31.581"/>
    </inkml:context>
    <inkml:brush xml:id="br0">
      <inkml:brushProperty name="width" value="0.035" units="cm"/>
      <inkml:brushProperty name="height" value="0.035" units="cm"/>
      <inkml:brushProperty name="color" value="#E71224"/>
    </inkml:brush>
  </inkml:definitions>
  <inkml:trace contextRef="#ctx0" brushRef="#br0">192 33 24575,'-40'-1'0,"-48"2"0,85 0 0,1-1 0,0 0 0,-1 1 0,1-1 0,-1 1 0,1 0 0,0 0 0,0 0 0,-1 0 0,1 0 0,0 1 0,0-1 0,0 0 0,0 1 0,1 0 0,-4 2 0,3 0 0,-1-1 0,1 1 0,0-1 0,0 1 0,0 0 0,1 0 0,0 0 0,-1 0 0,0 5 0,0 8 0,1 1 0,0 0 0,3 31 0,-2-31 0,2 44 0,1 37 0,-2-95 0,-1 0 0,1 0 0,1-1 0,-1 1 0,0 0 0,1-1 0,0 1 0,-1-1 0,2 1 0,-1-1 0,0 0 0,1 0 0,-1 0 0,1 0 0,0 0 0,0-1 0,0 1 0,0-1 0,0 0 0,1 0 0,-1 0 0,0 0 0,1-1 0,0 1 0,-1-1 0,1 0 0,0 0 0,0 0 0,0-1 0,0 1 0,0-1 0,0 0 0,-1 0 0,1 0 0,0-1 0,0 1 0,0-1 0,0 0 0,0 0 0,-1 0 0,1-1 0,0 1 0,-1-1 0,1 0 0,-1 0 0,0 0 0,0-1 0,0 1 0,0-1 0,0 1 0,0-1 0,-1 0 0,1 0 0,3-7 0,-1 0 0,-2 1 0,1-1 0,-1 0 0,-1-1 0,1 1 0,-2 0 0,2-19 0,-6-79 0,0 56 0,1 18 0,1 21 0,0 0 0,1 0 0,0 0 0,1 0 0,0 0 0,4-16 0,-5 29 0,0-1 0,1 1 0,-1-1 0,0 1 0,0-1 0,0 1 0,0-1 0,1 1 0,-1 0 0,0-1 0,0 1 0,1 0 0,-1-1 0,0 1 0,0 0 0,1-1 0,-1 1 0,1 0 0,-1-1 0,0 1 0,1 0 0,-1 0 0,1 0 0,-1-1 0,0 1 0,1 0 0,-1 0 0,1 0 0,-1 0 0,1 0 0,-1 0 0,1 0 0,-1 0 0,0 0 0,1 0 0,-1 0 0,1 0 0,-1 0 0,1 0 0,-1 0 0,1 0 0,-1 1 0,0-1 0,1 0 0,-1 0 0,1 0 0,-1 1 0,0-1 0,1 0 0,-1 1 0,0-1 0,1 0 0,-1 1 0,0-1 0,0 0 0,1 1 0,-1-1 0,0 1 0,16 23 0,-11-7 0,0 1 0,-1-1 0,-2 1 0,1 0 0,-2 19 0,5 24 0,-2-27 0,-2-12 0,1 1 0,1-1 0,1-1 0,1 1 0,16 39 0,-3-7-1365,-16-45-5461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47.135"/>
    </inkml:context>
    <inkml:brush xml:id="br0">
      <inkml:brushProperty name="width" value="0.035" units="cm"/>
      <inkml:brushProperty name="height" value="0.035" units="cm"/>
      <inkml:brushProperty name="color" value="#E71224"/>
    </inkml:brush>
  </inkml:definitions>
  <inkml:trace contextRef="#ctx0" brushRef="#br0">0 0 24575,'398'0'0,"-397"0"-21,6 0 50,0 0 0,-1 1-1,1-1 1,8 3 0,-14-3-87,1 1 1,-1-1 0,1 1 0,-1-1 0,0 1-1,0 0 1,1-1 0,-1 1 0,0 0-1,0 0 1,0 0 0,1 0 0,-1 0 0,0 0-1,-1 0 1,1 0 0,0 0 0,0 1-1,0-1 1,-1 0 0,1 1 0,0-1 0,-1 0-1,1 1 1,-1 1 0,1 13-6769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4:48.748"/>
    </inkml:context>
    <inkml:brush xml:id="br0">
      <inkml:brushProperty name="width" value="0.035" units="cm"/>
      <inkml:brushProperty name="height" value="0.035" units="cm"/>
      <inkml:brushProperty name="color" value="#E71224"/>
    </inkml:brush>
  </inkml:definitions>
  <inkml:trace contextRef="#ctx0" brushRef="#br0">110 1 24575,'-109'0'0,"643"0"0,-527 0-113,-5 0 50,1-1 0,0 1 1,-1 0-1,1 0 1,0 0-1,-1 1 1,1-1-1,-1 0 0,1 1 1,-1 0-1,1 0 1,-1-1-1,1 1 0,-1 1 1,1-1-1,-1 0 1,0 1-1,0-1 1,3 3-1,1 8-6763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6:35.203"/>
    </inkml:context>
    <inkml:brush xml:id="br0">
      <inkml:brushProperty name="width" value="0.035" units="cm"/>
      <inkml:brushProperty name="height" value="0.035" units="cm"/>
      <inkml:brushProperty name="color" value="#E71224"/>
    </inkml:brush>
  </inkml:definitions>
  <inkml:trace contextRef="#ctx0" brushRef="#br0">1 1 24575,'-1'58'0,"3"67"0,-2-118 0,1 0 0,0 0 0,1 0 0,0 0 0,0 0 0,0-1 0,1 1 0,-1-1 0,2 1 0,-1-1 0,1 0 0,8 10 0,-8-12 0,0 0 0,0 0 0,1 0 0,-1-1 0,1 0 0,0 0 0,0 0 0,0-1 0,0 0 0,0 0 0,1 0 0,-1 0 0,0-1 0,1 0 0,-1 0 0,9 0 0,-4 0 0,4 0 0,0-1 0,-1 0 0,1-1 0,16-2 0,-26 2 0,-1 0 0,1 0 0,-1 0 0,1-1 0,-1 1 0,0-1 0,0 0 0,1 0 0,-1 0 0,-1 0 0,1 0 0,0 0 0,0-1 0,-1 0 0,0 1 0,1-1 0,-1 0 0,0 0 0,0 0 0,2-6 0,3-10 0,-1 0 0,-1 0 0,0 0 0,-2 0 0,0-1 0,-1 1 0,-1-28 0,-3 142 0,3 120 0,0-209 8,0 0 1,0 1-1,1-1 0,0 0 0,0 0 0,0 0 0,1 0 1,0 0-1,0-1 0,4 6 0,5 5-391,27 26 1,-27-30-308,5 7-6136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4:53.643"/>
    </inkml:context>
    <inkml:brush xml:id="br0">
      <inkml:brushProperty name="width" value="0.035" units="cm"/>
      <inkml:brushProperty name="height" value="0.035" units="cm"/>
      <inkml:brushProperty name="color" value="#E71224"/>
    </inkml:brush>
  </inkml:definitions>
  <inkml:trace contextRef="#ctx0" brushRef="#br0">426 724 24575,'-49'-1'0,"-62"3"0,98-1 0,-1 0 0,1 2 0,0-1 0,0 2 0,1 0 0,-14 6 0,16-5 0,0 1 0,0 1 0,1-1 0,0 2 0,1-1 0,-1 1 0,2 0 0,-1 1 0,1 0 0,0 0 0,1 1 0,0-1 0,0 2 0,1-1 0,1 0 0,-5 16 0,2-4 0,0-1 0,2 1 0,1 0 0,-3 35 0,7-41 0,-1-4 0,1 1 0,0-1 0,1 0 0,3 19 0,-3-28 0,0 1 0,1 0 0,-1-1 0,1 1 0,-1-1 0,1 0 0,0 1 0,1-1 0,-1 0 0,0 0 0,1 0 0,0-1 0,-1 1 0,1-1 0,0 1 0,0-1 0,1 0 0,6 3 0,-2-1 0,0 0 0,1-1 0,0 0 0,0-1 0,0 0 0,0 0 0,0-1 0,12 0 0,-16-1 0,0 0 0,0-1 0,0 1 0,0-1 0,0 0 0,0 0 0,0-1 0,0 0 0,0 0 0,0 0 0,-1 0 0,1-1 0,-1 1 0,0-1 0,0 0 0,5-4 0,33-44 0,-33 38 0,1 1 0,1 0 0,17-16 0,-20 21 0,-1 0 0,0 0 0,0-1 0,-1 0 0,0 0 0,0-1 0,-1 0 0,0 0 0,0 0 0,-1 0 0,4-15 0,-3 13 0,1-1 0,0 1 0,8-10 0,-8 13 0,-1 1 0,0-1 0,-1 0 0,0-1 0,0 1 0,-1-1 0,4-13 0,3-69 0,-3 17 0,4-41 0,-6-202 0,-7 171 0,2 64 0,0 75 0,0 32 0,0-13 0,0 1020 0,0-1025 0,0 0 0,1 0 0,0 0 0,0 0 0,1 0 0,0 0 0,0-1 0,1 1 0,-1-1 0,1 1 0,1-1 0,-1 0 0,1 0 0,0 0 0,1-1 0,-1 1 0,1-1 0,0 0 0,1 0 0,5 4 0,8 9 0,-2 1 0,0 1 0,-1 0 0,16 28 0,-23-35 0,-5-5 19,0 0 0,0 0 0,-1 0 0,2 8 0,-3-9-201,0-1-1,1 0 1,-1 0-1,1 0 1,0 0-1,0 0 1,5 6-1,-1-7-6643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6:41.247"/>
    </inkml:context>
    <inkml:brush xml:id="br0">
      <inkml:brushProperty name="width" value="0.035" units="cm"/>
      <inkml:brushProperty name="height" value="0.035" units="cm"/>
      <inkml:brushProperty name="color" value="#E71224"/>
    </inkml:brush>
  </inkml:definitions>
  <inkml:trace contextRef="#ctx0" brushRef="#br0">0 133 24575,'1'-1'0,"-1"-1"0,0 1 0,1-1 0,-1 1 0,1-1 0,0 1 0,-1-1 0,1 1 0,0-1 0,0 1 0,0 0 0,0 0 0,0 0 0,0-1 0,0 1 0,1 0 0,-1 0 0,0 0 0,1 1 0,-1-1 0,2-1 0,36-15 0,-30 13 0,25-9 0,1 0 0,0 2 0,50-8 0,-73 17-63,57-9-588,123-4 0,-170 15-6175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6:42.653"/>
    </inkml:context>
    <inkml:brush xml:id="br0">
      <inkml:brushProperty name="width" value="0.035" units="cm"/>
      <inkml:brushProperty name="height" value="0.035" units="cm"/>
      <inkml:brushProperty name="color" value="#E71224"/>
    </inkml:brush>
  </inkml:definitions>
  <inkml:trace contextRef="#ctx0" brushRef="#br0">1 1 24575,'743'0'-1365,"-721"0"-5461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7:08.266"/>
    </inkml:context>
    <inkml:brush xml:id="br0">
      <inkml:brushProperty name="width" value="0.035" units="cm"/>
      <inkml:brushProperty name="height" value="0.035" units="cm"/>
      <inkml:brushProperty name="color" value="#E71224"/>
    </inkml:brush>
  </inkml:definitions>
  <inkml:trace contextRef="#ctx0" brushRef="#br0">0 1 24575,'4'84'0,"25"140"0,-10-96 0,-10-80 0,2 1 0,31 79 0,-14-45 0,-23-66-341,-1 1 0,-1 0-1,2 23 1,-4-30-6485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7:10.258"/>
    </inkml:context>
    <inkml:brush xml:id="br0">
      <inkml:brushProperty name="width" value="0.035" units="cm"/>
      <inkml:brushProperty name="height" value="0.035" units="cm"/>
      <inkml:brushProperty name="color" value="#E71224"/>
    </inkml:brush>
  </inkml:definitions>
  <inkml:trace contextRef="#ctx0" brushRef="#br0">0 165 24575,'0'404'0,"0"-395"0,0 0 0,1 0 0,0 0 0,0 0 0,1 0 0,0 0 0,1 0 0,0-1 0,5 11 0,-6-15 0,1 0 0,-1 0 0,1 0 0,0-1 0,0 1 0,0-1 0,1 0 0,-1 0 0,1 0 0,0 0 0,0-1 0,0 0 0,0 1 0,0-1 0,0-1 0,1 1 0,-1-1 0,1 1 0,8 0 0,20 1 0,0-1 0,-1-2 0,60-8 0,-83 7 0,-1-1 0,0 0 0,0 0 0,0-1 0,0 0 0,-1-1 0,1 0 0,-1 0 0,0 0 0,0-1 0,8-7 0,7-8 0,35-41 0,-51 53 0,3-3 0,0-1 0,-1-1 0,0 0 0,-1 0 0,-1 0 0,0-1 0,-1 0 0,0 0 0,-1 0 0,-1-1 0,3-18 0,-2-17 0,-1 0 0,-5-52 0,0 33 0,2 60 0,-1 0 0,1 1 0,-2-1 0,1 1 0,-1-1 0,0 1 0,-6-15 0,6 20 0,1 0 0,-1 0 0,0 0 0,0 0 0,0 0 0,0 0 0,-1 1 0,1-1 0,-1 1 0,0 0 0,1 0 0,-1 0 0,0 0 0,0 0 0,0 1 0,0-1 0,-1 1 0,1 0 0,0 0 0,-1 0 0,-5-1 0,-27-1 0,0 2 0,-1 1 0,-40 5 0,63-3 0,0 1 0,0 0 0,0 0 0,0 2 0,-23 10 0,28-11 0,1 0 0,0 1 0,0 0 0,0 1 0,0 0 0,1 0 0,0 0 0,0 1 0,-9 13 0,12-14-124,1 1 0,1-1 0,-1 1 0,1 0 0,0 0 0,1 0-1,-1 0 1,2 0 0,-1 0 0,1 14 0,0 6-6702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7:12.837"/>
    </inkml:context>
    <inkml:brush xml:id="br0">
      <inkml:brushProperty name="width" value="0.035" units="cm"/>
      <inkml:brushProperty name="height" value="0.035" units="cm"/>
      <inkml:brushProperty name="color" value="#E71224"/>
    </inkml:brush>
  </inkml:definitions>
  <inkml:trace contextRef="#ctx0" brushRef="#br0">1 55 24575,'16'-6'0,"0"1"0,1 0 0,0 1 0,0 1 0,0 1 0,33-1 0,38-6 0,-8-1 0,0 3 0,139 7 0,-93 2 0,-101-2-1365,-2 0-5461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7:15.295"/>
    </inkml:context>
    <inkml:brush xml:id="br0">
      <inkml:brushProperty name="width" value="0.035" units="cm"/>
      <inkml:brushProperty name="height" value="0.035" units="cm"/>
      <inkml:brushProperty name="color" value="#E71224"/>
    </inkml:brush>
  </inkml:definitions>
  <inkml:trace contextRef="#ctx0" brushRef="#br0">720 28 24575,'-205'-13'0,"19"0"0,180 13 0,-22-1 0,0 1 0,-49 7 0,68-5 0,0 0 0,1 1 0,-1 0 0,0 0 0,1 0 0,0 1 0,0 1 0,0-1 0,0 1 0,1 1 0,0-1 0,-10 11 0,8-7 0,0 1 0,1 0 0,0 1 0,-9 14 0,14-18 0,0 0 0,0 0 0,0 1 0,1-1 0,0 1 0,1 0 0,-1 0 0,1 11 0,1-12 0,-3 19 0,3 1 0,0 0 0,1 0 0,8 41 0,-8-63 0,0-1 0,1 0 0,-1 0 0,1 0 0,0 0 0,0 0 0,0 0 0,1 0 0,-1-1 0,1 1 0,0-1 0,0 0 0,0 0 0,0 0 0,1 0 0,-1 0 0,1-1 0,0 1 0,6 2 0,-1-2 0,1 0 0,-1 0 0,1-1 0,0 0 0,0-1 0,0 0 0,16-1 0,-4 0 0,-1-1 0,42-6 0,-57 5 0,1 1 0,0-1 0,-1-1 0,1 1 0,-1-1 0,0 0 0,0-1 0,0 1 0,-1-1 0,1-1 0,-1 1 0,0-1 0,6-5 0,47-55 0,-24 29 0,57-81 0,-65 81 0,-20 29 0,0-1 0,0 1 0,-1-1 0,-1 0 0,1-1 0,-1 1 0,0-1 0,4-17 0,-6 18 0,-1 0 0,0 12 0,3 13 0,5 9 0,-1-1 0,-1-1 0,6 34 0,-9-26 0,2 0 0,2-1 0,19 54 0,-20-68 0,1 0 0,1-1 0,0 0 0,1-1 0,0 0 0,1 0 0,1-1 0,17 16 0,11 9 10,-23-22-469,0-1 1,24 18 0,-32-27-6368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57:18.213"/>
    </inkml:context>
    <inkml:brush xml:id="br0">
      <inkml:brushProperty name="width" value="0.035" units="cm"/>
      <inkml:brushProperty name="height" value="0.035" units="cm"/>
      <inkml:brushProperty name="color" value="#E71224"/>
    </inkml:brush>
  </inkml:definitions>
  <inkml:trace contextRef="#ctx0" brushRef="#br0">1 145 24575,'1'7'0,"0"-1"0,1 1 0,-1-1 0,2 1 0,-1-1 0,6 12 0,0-2 0,10 38 0,-14-37 0,2 0 0,14 29 0,-18-41 0,0-1 0,1 0 0,0 0 0,0 0 0,0-1 0,0 1 0,1-1 0,-1 1 0,1-1 0,0 0 0,0-1 0,0 1 0,0-1 0,0 1 0,5 1 0,113 34 0,-101-32 0,-1-1 0,2 0 0,-1-2 0,0-1 0,1 0 0,-1-2 0,1 0 0,30-5 0,-49 5 0,-1-1 0,1 1 0,0-1 0,-1 0 0,1 0 0,-1 0 0,1 0 0,-1-1 0,0 1 0,0-1 0,1 1 0,-1-1 0,0 0 0,0 0 0,-1 0 0,1 0 0,0 0 0,0 0 0,-1 0 0,0-1 0,1 1 0,-1 0 0,0-1 0,0 0 0,0 1 0,-1-1 0,1 1 0,0-5 0,1-8 0,0 0 0,-1 0 0,-2-29 0,1 33 0,-5-296 0,5 343 0,2 1 0,8 52 0,-8-77 0,1 0 0,1 1 0,0-2 0,0 1 0,1 0 0,0-1 0,1 0 0,1 0 0,0-1 0,0 1 0,10 9 0,-1-2 0,-1 1 0,0 1 0,-2 0 0,16 30 0,-23-39 0,1-2 0,1 1 0,0-1 0,0 0 0,1-1 0,0 1 0,10 6 0,25 24 0,-2 1 0,-24-23 0,32 36 0,-48-49 0,1 0 0,0 0 0,1 0 0,-1-1 0,0 1 0,9 6 0,-12-11 0,0 1-1,-1 0 0,1 0 0,0 0 1,0 0-1,0 0 0,0 0 0,0 0 1,0-1-1,0 1 0,0 0 0,0 0 1,-1 0-1,1 0 0,0 0 1,0 0-1,0-1 0,0 1 0,0 0 1,0 0-1,0 0 0,0 0 0,0-1 1,0 1-1,0 0 0,0 0 0,0 0 1,0 0-1,0 0 0,0-1 1,1 1-1,-1 0 0,0 0 0,0 0 1,0 0-1,0 0 0,0 0 0,0-1 1,0 1-1,0 0 0,0 0 0,1 0 1,-1 0-1,0 0 0,0 0 1,0 0-1,0 0 0,0 0 0,0-1 1,1 1-1,-1 0 0,0 0 0,0 0 1,0 0-1,0 0 0,0 0 1,1 0-1,-1 0 0,0 0 0,0 0 1,0 0-1,0 0 0,1 0 0,-1 0 1,0 0-1,0 0 0,0 1 0,0-1 1,-5-13-1315,-8-10-5511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24.173"/>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19.422"/>
    </inkml:context>
    <inkml:brush xml:id="br0">
      <inkml:brushProperty name="width" value="0.035" units="cm"/>
      <inkml:brushProperty name="height" value="0.035" units="cm"/>
      <inkml:brushProperty name="color" value="#E71224"/>
    </inkml:brush>
  </inkml:definitions>
  <inkml:trace contextRef="#ctx0" brushRef="#br0">1 241 24575,'0'652'0,"0"-1470"0,-1 814 0,1 1 0,1-1 0,-1 0 0,0 1 0,1-1 0,0 1 0,-1-1 0,1 1 0,1-1 0,-1 1 0,0-1 0,1 1 0,0 0 0,0 0 0,3-4 0,-3 5 0,0 1 0,0-1 0,0 1 0,1-1 0,-1 1 0,0 0 0,1 0 0,0 0 0,-1 0 0,1 0 0,-1 0 0,1 1 0,0 0 0,-1-1 0,1 1 0,0 0 0,0 0 0,-1 0 0,1 1 0,0-1 0,3 1 0,-1 0 0,0 1 0,-1-1 0,1 1 0,0 0 0,0 0 0,-1 0 0,1 0 0,-1 1 0,0 0 0,6 5 0,1 2 0,0 1 0,10 14 0,-13-15 0,-1-1 0,1-1 0,1 0 0,-1 0 0,16 11 0,-16-15 0,1 1 0,1-2 0,-1 1 0,0-1 0,1 0 0,-1-1 0,1 0 0,19 1 0,-3-3 0,0 0 0,31-5 0,-51 4 0,1 0 0,0-1 0,-1 0 0,1 0 0,-1-1 0,1 0 0,-1 0 0,7-5 0,46-37 0,-22 15 0,-28 24 0,-1-1 0,1 1 0,0 0 0,0 0 0,18-7 0,-26 12 0,1 0 0,-1 1 0,1-1 0,-1 1 0,1-1 0,0 1 0,-1 0 0,1 0 0,-1 0 0,1 0 0,-1 0 0,1 0 0,0 0 0,-1 0 0,1 0 0,-1 1 0,1-1 0,-1 1 0,1-1 0,-1 1 0,1 0 0,-1 0 0,0-1 0,1 1 0,-1 0 0,0 0 0,0 0 0,1 0 0,-1 1 0,0-1 0,0 0 0,0 0 0,0 1 0,-1-1 0,1 0 0,0 1 0,-1-1 0,1 1 0,0 2 0,3 12 0,-1 0 0,-1 0 0,0 0 0,-1 0 0,-1 0 0,-2 26 0,0-5 0,1 10 0,0 233 0,4-216 0,3 0 0,19 84 0,-6-38 0,5 15 0,-23-121-1365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20.824"/>
    </inkml:context>
    <inkml:brush xml:id="br0">
      <inkml:brushProperty name="width" value="0.035" units="cm"/>
      <inkml:brushProperty name="height" value="0.035" units="cm"/>
      <inkml:brushProperty name="color" value="#E71224"/>
    </inkml:brush>
  </inkml:definitions>
  <inkml:trace contextRef="#ctx0" brushRef="#br0">1 0 24575,'0'9'0,"0"12"0,0 7 0,0 3 0,0 5 0,0 2 0,0-2 0,0-2 0,0-3 0,0-2 0,0-1 0,0-2 0,0 1 0,0-1 0,0 0 0,0 0 0,0 0 0,0-4-8191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4:58.224"/>
    </inkml:context>
    <inkml:brush xml:id="br0">
      <inkml:brushProperty name="width" value="0.035" units="cm"/>
      <inkml:brushProperty name="height" value="0.035" units="cm"/>
      <inkml:brushProperty name="color" value="#E71224"/>
    </inkml:brush>
  </inkml:definitions>
  <inkml:trace contextRef="#ctx0" brushRef="#br0">721 1150 24575,'0'-2'0,"0"0"0,-1 1 0,1-1 0,-1 0 0,1 0 0,-1 0 0,0 1 0,0-1 0,0 0 0,0 1 0,0-1 0,0 1 0,0-1 0,-1 1 0,1-1 0,-2-1 0,-28-19 0,26 19 0,-165-117 0,112 85 0,14 11 0,36 19 0,-1 1 0,0 0 0,0 0 0,0 1 0,0 0 0,-1 1 0,1 0 0,-15-1 0,-11 1 0,-36 2 0,41 1 0,23-1 0,1 0 0,-1 1 0,0 0 0,1 0 0,-1 0 0,1 1 0,-1 0 0,1 0 0,0 1 0,-1 0 0,1 0 0,1 0 0,-1 1 0,0-1 0,1 2 0,0-1 0,0 0 0,0 1 0,1 0 0,-1 0 0,1 1 0,0-1 0,1 1 0,-1 0 0,1 0 0,0 0 0,1 0 0,-1 0 0,1 1 0,0-1 0,0 7 0,-2 20 0,1 1 0,2-1 0,4 53 0,0-4 0,-3-63 0,1 0 0,1-1 0,0 1 0,1-1 0,1 1 0,11 28 0,-13-42 0,8 23 0,1 0 0,1-1 0,28 44 0,-36-65 0,1 1 0,-1-1 0,1 0 0,1-1 0,-1 1 0,1-1 0,0 0 0,1 0 0,-1-1 0,1 0 0,0 0 0,-1-1 0,2 1 0,-1-2 0,0 1 0,1-1 0,-1 0 0,1 0 0,9 0 0,10 0 0,-1-1 0,1-1 0,0-1 0,-1-2 0,0 0 0,29-9 0,-48 10 0,-1-1 0,1 0 0,-1-1 0,1 1 0,-1-1 0,-1-1 0,1 1 0,0-1 0,6-8 0,6-7 0,18-28 0,-17 22 0,2-1 0,-1-2 0,-1 0 0,-1 0 0,-2-2 0,-1 0 0,18-56 0,-9 25 0,-18 48 0,0 0 0,0 0 0,5-26 0,-5-15 0,-2-1 0,-6-99 0,0 49 0,2-581 0,0 685 0,0-5 0,0 0 0,-1 0 0,1 0 0,-3-7 0,3 13 0,0 0 0,0 1 0,0-1 0,-1 0 0,1 0 0,0 0 0,0 1 0,-1-1 0,1 0 0,-1 1 0,1-1 0,0 0 0,-1 1 0,1-1 0,-1 0 0,0 1 0,1-1 0,-1 1 0,1-1 0,-1 1 0,0-1 0,1 1 0,-1 0 0,0-1 0,0 1 0,1 0 0,-1 0 0,0-1 0,0 1 0,1 0 0,-1 0 0,0 0 0,0 0 0,0 0 0,1 0 0,-1 0 0,0 0 0,0 0 0,0 0 0,1 0 0,-1 1 0,0-1 0,0 0 0,-1 1 0,-9 7 0,0-1 0,0 2 0,0-1 0,1 1 0,0 1 0,1 0 0,0 0 0,-8 13 0,5-2 0,1 0 0,0 1 0,2 0 0,0 1 0,2 0 0,-5 24 0,7-21 0,1 1 0,0 34 0,-4 24 0,-4 63 0,8-67 0,-8 13 0,6-55 0,-2 44 0,8 329 0,1-195 0,-1-208 0,0 0 0,1 0 0,0 0 0,0-1 0,1 1 0,0 0 0,1-1 0,4 10 0,-5-13 0,1 0 0,0 0 0,1 0 0,-1 0 0,1-1 0,0 1 0,0-1 0,0 0 0,0 0 0,1-1 0,0 1 0,0-1 0,5 3 0,-2-1 0,0 0 0,0 1 0,-1 0 0,0 0 0,12 14 0,-13-12 0,0-2 0,1 1 0,0-1 0,0 0 0,15 9 0,-22-15-5,19 10 68,32 22 0,-46-27-212,1-1 0,-1 1 1,0 0-1,-1 0 1,1 1-1,-1-1 1,0 1-1,0 0 1,4 10-1,-1 1-6677</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39.370"/>
    </inkml:context>
    <inkml:brush xml:id="br0">
      <inkml:brushProperty name="width" value="0.035" units="cm"/>
      <inkml:brushProperty name="height" value="0.035" units="cm"/>
      <inkml:brushProperty name="color" value="#E71224"/>
    </inkml:brush>
  </inkml:definitions>
  <inkml:trace contextRef="#ctx0" brushRef="#br0">1 0 24575,'0'5'0,"0"6"0,0 5 0,0 5 0,0 3 0,0 2 0,0 1 0,0 0 0,0 1 0,0 0 0,0-1 0,0 0 0,0-5-8191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41.927"/>
    </inkml:context>
    <inkml:brush xml:id="br0">
      <inkml:brushProperty name="width" value="0.035" units="cm"/>
      <inkml:brushProperty name="height" value="0.035" units="cm"/>
      <inkml:brushProperty name="color" value="#E71224"/>
    </inkml:brush>
  </inkml:definitions>
  <inkml:trace contextRef="#ctx0" brushRef="#br0">1 0 24575,'4'0'0,"7"0"0,5 0 0,5 0 0,3 0 0,2 0 0,2 0 0,-1 0 0,1 0 0,-1 0 0,0 0 0,0 0 0,0 0 0,-1 0 0,-4 0-8191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44.389"/>
    </inkml:context>
    <inkml:brush xml:id="br0">
      <inkml:brushProperty name="width" value="0.035" units="cm"/>
      <inkml:brushProperty name="height" value="0.035" units="cm"/>
      <inkml:brushProperty name="color" value="#E71224"/>
    </inkml:brush>
  </inkml:definitions>
  <inkml:trace contextRef="#ctx0" brushRef="#br0">1 27 24575,'8'0'0,"1"-1"0,0-1 0,0 0 0,14-4 0,24-6 0,122 9 0,-135 3 0,-42 0-118,-14 0-298,1 0 1,-40 5-1,41 1-6410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46.673"/>
    </inkml:context>
    <inkml:brush xml:id="br0">
      <inkml:brushProperty name="width" value="0.035" units="cm"/>
      <inkml:brushProperty name="height" value="0.035" units="cm"/>
      <inkml:brushProperty name="color" value="#E71224"/>
    </inkml:brush>
  </inkml:definitions>
  <inkml:trace contextRef="#ctx0" brushRef="#br0">802 1 24575,'-720'0'0,"717"0"0,-1-1 0,1 2 0,0-1 0,-1 0 0,1 1 0,0-1 0,-1 1 0,1 0 0,0 0 0,0 0 0,0 1 0,0-1 0,0 1 0,0 0 0,-3 2 0,4-2 0,-1 1 0,1 0 0,0 0 0,0 0 0,0 0 0,1 0 0,-1 1 0,1-1 0,-1 1 0,1-1 0,0 0 0,1 1 0,-1 0 0,0 3 0,-2 35 0,1 0 0,6 57 0,-1-4 0,-3-44 0,1 55 0,-1-104 0,0 0 0,0-1 0,1 1 0,-1 0 0,0-1 0,1 1 0,-1 0 0,1-1 0,0 1 0,0 0 0,-1-1 0,1 1 0,0-1 0,0 1 0,0-1 0,2 2 0,-2-3 0,0 1 0,0-1 0,0 1 0,0-1 0,0 1 0,0-1 0,1 0 0,-1 0 0,0 0 0,0 1 0,0-1 0,0 0 0,0 0 0,0-1 0,1 1 0,-1 0 0,0 0 0,0 0 0,0-1 0,0 1 0,0-1 0,0 1 0,0-1 0,0 1 0,2-2 0,50-29 0,-23 12 0,54-23 0,-32 19 0,-35 15 0,0 0 0,1 1 0,0 1 0,0 0 0,28-3 0,36-4 0,-52 7 0,1 2 0,0 0 0,-1 3 0,34 1 0,-60 0 0,-1 1 0,1-1 0,-1 1 0,1 0 0,0 0 0,-1 0 0,0 1 0,1-1 0,-1 1 0,0 0 0,0 0 0,0 0 0,0 0 0,0 0 0,0 1 0,0-1 0,-1 1 0,0 0 0,1 0 0,-1 0 0,0 0 0,0 0 0,-1 0 0,1 0 0,-1 1 0,1-1 0,-1 1 0,0-1 0,1 7 0,0 9 0,0 0 0,-1 1 0,-1-1 0,-3 31 0,1-10 0,1-15 0,1-8 0,0-1 0,-5 23 0,4-34 0,0 0 0,0 0 0,-1 0 0,0 0 0,0 0 0,0 0 0,-1 0 0,0-1 0,0 0 0,0 1 0,-6 6 0,-15 14 0,0-1 0,-33 27 0,49-44 0,0-1 0,0-1 0,-1 1 0,0-2 0,0 1 0,-1-1 0,1 0 0,-17 3 0,0-3-682,-46 2-1,45-6-6143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48.182"/>
    </inkml:context>
    <inkml:brush xml:id="br0">
      <inkml:brushProperty name="width" value="0.035" units="cm"/>
      <inkml:brushProperty name="height" value="0.035" units="cm"/>
      <inkml:brushProperty name="color" value="#E71224"/>
    </inkml:brush>
  </inkml:definitions>
  <inkml:trace contextRef="#ctx0" brushRef="#br0">1 0 24575,'0'731'-1365,"0"-720"-5461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49.981"/>
    </inkml:context>
    <inkml:brush xml:id="br0">
      <inkml:brushProperty name="width" value="0.035" units="cm"/>
      <inkml:brushProperty name="height" value="0.035" units="cm"/>
      <inkml:brushProperty name="color" value="#E71224"/>
    </inkml:brush>
  </inkml:definitions>
  <inkml:trace contextRef="#ctx0" brushRef="#br0">0 0 24575,'1'6'0,"1"0"0,-1 0 0,1 0 0,1-1 0,-1 1 0,1 0 0,0-1 0,0 0 0,5 7 0,0 1 0,36 72 0,-31-57 0,1-1 0,27 40 0,-24-43 0,-10-13 0,0-1 0,1 0 0,1 0 0,-1 0 0,16 11 0,-22-18 0,1-1 0,0-1 0,0 1 0,1 0 0,-1-1 0,0 0 0,0 1 0,1-1 0,-1-1 0,1 1 0,-1 0 0,1-1 0,-1 0 0,1 0 0,-1 0 0,1 0 0,-1 0 0,1-1 0,-1 1 0,1-1 0,-1 0 0,0 0 0,1-1 0,-1 1 0,4-3 0,4-2 0,-1 0 0,1-1 0,-1-1 0,0 0 0,-1 0 0,0-1 0,9-12 0,53-76 0,-37 47 0,-26 39 0,43-66 0,-49 74 0,0-1 0,0 1 0,0 0 0,1 0 0,-1-1 0,1 2 0,0-1 0,0 0 0,0 1 0,1-1 0,4-2 0,-6 4 0,-1 1 0,0-1 0,0 1 0,1-1 0,-1 1 0,0 0 0,1 0 0,-1 0 0,0-1 0,1 1 0,-1 1 0,0-1 0,1 0 0,-1 0 0,0 0 0,1 1 0,-1-1 0,0 1 0,0-1 0,1 1 0,-1-1 0,0 1 0,0 0 0,0-1 0,0 1 0,0 0 0,0 0 0,0 0 0,0 0 0,0 0 0,0 0 0,0 0 0,-1 0 0,1 0 0,0 1 0,-1-1 0,1 0 0,0 2 0,3 9 0,0 1 0,0 0 0,-1 0 0,-1 0 0,2 23 0,-1-8 0,10 102 0,-10-76 0,3 1 0,20 84 0,-9-83 0,-3-11 0,-2 2 0,-1-1 0,7 90 0,-18-49 0,0-85-87,1-1 50,-1 0 1,0 0-1,0-1 1,0 1-1,0 0 1,0-1-1,0 1 1,0 0-1,0-1 1,0 1-1,0 0 0,0-1 1,0 1-1,-1 0 1,1 0-1,0-1 1,0 1-1,-1-1 1,1 1-1,-1 0 1,1-1-1,0 1 1,-1-1-1,1 1 1,-1-1-1,1 1 1,-1-1-1,1 1 1,-1-1-1,0 0 1,1 1-1,-1-1 1,1 0-1,-2 1 1,-10-2-6790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52.033"/>
    </inkml:context>
    <inkml:brush xml:id="br0">
      <inkml:brushProperty name="width" value="0.035" units="cm"/>
      <inkml:brushProperty name="height" value="0.035" units="cm"/>
      <inkml:brushProperty name="color" value="#E71224"/>
    </inkml:brush>
  </inkml:definitions>
  <inkml:trace contextRef="#ctx0" brushRef="#br0">4 139 24575,'-1'41'0,"-1"-28"0,2 0 0,-1 0 0,2 0 0,0 0 0,0-1 0,6 22 0,-6-31 0,0-1 0,1 1 0,-1-1 0,1 0 0,0 0 0,-1 1 0,1-1 0,0 0 0,0 0 0,1-1 0,-1 1 0,0 0 0,1-1 0,-1 1 0,1-1 0,-1 0 0,1 0 0,-1 0 0,1 0 0,0 0 0,0-1 0,-1 1 0,4-1 0,9 2 0,0-1 0,-1-1 0,19-2 0,-14 1 0,1 0 0,-7 1 0,0 0 0,-1-2 0,19-3 0,-26 4 0,-1-1 0,1 0 0,0 0 0,-1 0 0,0 0 0,1-1 0,-1 1 0,0-1 0,0-1 0,-1 1 0,1 0 0,4-6 0,0 0 0,-1-1 0,0-1 0,0 1 0,-1-1 0,0 0 0,-1-1 0,0 1 0,-1-1 0,0 0 0,-1 0 0,-1 0 0,0 0 0,0-1 0,-1 1 0,-1-1 0,0 1 0,-2-15 0,2 24 0,0 0 0,-1 1 0,1-1 0,-1 1 0,0-1 0,0 1 0,0-1 0,0 1 0,0-1 0,-1 1 0,1 0 0,-1 0 0,1 0 0,-1 0 0,0 0 0,0 0 0,0 0 0,0 1 0,0-1 0,0 1 0,0-1 0,0 1 0,-1 0 0,1 0 0,-1 0 0,1 0 0,-1 0 0,1 0 0,-3 0 0,-9-1 0,1 1 0,0 0 0,-1 1 0,-20 2 0,15-1 0,2 0 30,0 0 0,0 1 0,-21 6 0,34-7-113,-1 0 1,1 0-1,0 1 1,0 0-1,0-1 1,0 1-1,0 1 1,0-1-1,1 0 1,-1 1-1,1 0 1,0 0-1,-1 0 1,1 0-1,1 1 1,-1-1-1,-3 7 1,-1 7-6744</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54.049"/>
    </inkml:context>
    <inkml:brush xml:id="br0">
      <inkml:brushProperty name="width" value="0.035" units="cm"/>
      <inkml:brushProperty name="height" value="0.035" units="cm"/>
      <inkml:brushProperty name="color" value="#E71224"/>
    </inkml:brush>
  </inkml:definitions>
  <inkml:trace contextRef="#ctx0" brushRef="#br0">1 110 24575,'4'-3'0,"0"-1"0,1 1 0,-1 0 0,1 0 0,0 1 0,0-1 0,9-2 0,39-11 0,-50 15 0,98-20 0,12-4 0,-94 20-151,0 0-1,1 1 0,0 1 0,0 1 1,0 1-1,0 1 0,0 0 1,36 6-1,-34 1-6674</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55.074"/>
    </inkml:context>
    <inkml:brush xml:id="br0">
      <inkml:brushProperty name="width" value="0.035" units="cm"/>
      <inkml:brushProperty name="height" value="0.035" units="cm"/>
      <inkml:brushProperty name="color" value="#E71224"/>
    </inkml:brush>
  </inkml:definitions>
  <inkml:trace contextRef="#ctx0" brushRef="#br0">0 81 24575,'5'0'0,"5"0"0,6 0 0,5 0 0,3 0 0,2-4 0,6-7 0,6-1 0,1 2 0,-1 1 0,-3 4 0,-3-2 0,-2-1 0,-2 2 0,-1 2 0,-1 1 0,0 2 0,-4 0-8191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56.463"/>
    </inkml:context>
    <inkml:brush xml:id="br0">
      <inkml:brushProperty name="width" value="0.035" units="cm"/>
      <inkml:brushProperty name="height" value="0.035" units="cm"/>
      <inkml:brushProperty name="color" value="#E71224"/>
    </inkml:brush>
  </inkml:definitions>
  <inkml:trace contextRef="#ctx0" brushRef="#br0">0 0 24575,'0'583'-1365,"0"-560"-5461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08:33.331"/>
    </inkml:context>
    <inkml:brush xml:id="br0">
      <inkml:brushProperty name="width" value="0.035" units="cm"/>
      <inkml:brushProperty name="height" value="0.035" units="cm"/>
      <inkml:brushProperty name="color" value="#E71224"/>
    </inkml:brush>
  </inkml:definitions>
  <inkml:trace contextRef="#ctx0" brushRef="#br0">348 1034 24575,'1'150'0,"-22"447"0,-148 360 0,139-828 0,-16 167 0,-12 275 0,34-196 0,25 2 0,2-134 0,-3 434 0,-1-674 0,1-1 0,0 0 0,0 0 0,0 0 0,0 0 0,0 0 0,0 0 0,1 1 0,-1-1 0,1 0 0,-1 0 0,1 0 0,0 0 0,0 0 0,0 0 0,0-1 0,0 1 0,0 0 0,1 0 0,-1-1 0,0 1 0,1-1 0,-1 1 0,1-1 0,0 1 0,-1-1 0,1 0 0,0 0 0,0 0 0,0 0 0,0 0 0,0 0 0,0-1 0,0 1 0,0-1 0,0 1 0,3-1 0,22 4 0,1-2 0,0 0 0,30-3 0,-23 0 0,968-36-1236,-6 4 1236,-632 24 0,-36-7 0,501-89 0,76-22-499,34 60 399,-770 55 226,260-8 747,-339 21-745,651-17 580,-16-12-708,-684 28 0,55-1 0,181 24 0,-181-9 0,1-3 0,115-2 0,-159-8 0,57 11 0,31 0 0,-79-12 0,-41-2 0,0 2 0,0 1 0,0 0 0,38 9 0,-58-9 0,0-1 0,0 1 0,0 0 0,0-1 0,0 0 0,0 1 0,0-1 0,1 0 0,-1 0 0,0 0 0,0 0 0,0-1 0,0 1 0,0-1 0,1 1 0,-1-1 0,0 0 0,0 0 0,3-1 0,-3 0 0,0 0 0,-1-1 0,1 1 0,-1 0 0,1-1 0,-1 1 0,0-1 0,0 1 0,0-1 0,0 1 0,0-1 0,-1 0 0,1 1 0,-1-1 0,1-4 0,3-62 0,-6-100 0,-1 56 0,-10-234 0,1 80 0,14 80 0,51-353 0,-6 310 0,-4 23 0,-34 156 0,30-208 0,-21-3 0,-20-575 0,-25 501 0,-1-9 0,29 320 0,-2 1 0,0-1 0,-2 1 0,-1 0 0,-7-25 0,-42-135 0,42 142 0,2 0 0,-6-83 0,14 123 0,1-1 0,0 1 0,0 0 0,-1 0 0,0-1 0,1 1 0,-1 0 0,0 0 0,0 0 0,0 0 0,0 0 0,0 0 0,-1 0 0,1 0 0,0 0 0,-1 1 0,0-1 0,1 1 0,-1-1 0,0 1 0,0-1 0,0 1 0,0 0 0,0 0 0,0 0 0,0 0 0,-4-1 0,-3 0 0,-1 1 0,1-1 0,-1 2 0,0-1 0,-12 2 0,7-1 0,-392 16 0,63-2 0,159-10 0,-286-31 0,383 16 0,-155-28 0,215 32 0,0-2 0,1 0 0,0-2 0,0 0 0,1-2 0,-35-24 0,51 31 0,0 0 0,0 1 0,-1 0 0,1 1 0,-1 0 0,0 0 0,0 1 0,-1 1 0,-16-2 0,-10 2 0,-58 3 0,36 1 0,-487-14 0,42-1 0,241 12 0,-327 4 0,283 10 0,-89 1 0,200-15 0,-291 11 0,274 3 0,106-8 0,-47 9 0,64-5 0,-120 14 0,181-17 0,0 0 0,-31 11 0,37-9 0,0-1 0,0-2 0,0 0 0,-31 1 0,23-5 0,0 0 0,0 2 0,-48 11 0,26-2 0,-1-3 0,-99 4 0,152-13 0,-52 6 0,1 3 0,0 2 0,-68 24 0,8-3 0,73-24 0,-57 4 0,27-4 0,19-3 0,-74-3 0,-3 1 0,96 0 0,0 3 0,-38 11 0,42-10 0,0 0 0,0-2 0,-41 3 0,61-8 0,-3 0 0,0 0 0,0 0 0,0 2 0,0-1 0,1 1 0,-1 1 0,-10 4 0,-184 72 0,201-77 0,0-1 0,1 0 0,0 1 0,-1 0 0,1 0 0,0 0 0,0 0 0,0 0 0,0 0 0,1 1 0,-1 0 0,0-1 0,1 1 0,0 0 0,0 0 0,0 1 0,0-1 0,-2 5 0,1 1 0,1-1 0,1 1 0,-1-1 0,1 1 0,0 0 0,2 15 0,5 418 0,-6-435 0,-1 1 0,0-1 0,0 0 0,0 0 0,-1 0 0,0 0 0,-6 13 0,-1-2 0,-18 25 0,8-13 0,9-12-150,2 0 0,0 1 1,2 0-1,-7 24 0,10-32-466,-3 12-6210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5:58.712"/>
    </inkml:context>
    <inkml:brush xml:id="br0">
      <inkml:brushProperty name="width" value="0.035" units="cm"/>
      <inkml:brushProperty name="height" value="0.035" units="cm"/>
      <inkml:brushProperty name="color" value="#E71224"/>
    </inkml:brush>
  </inkml:definitions>
  <inkml:trace contextRef="#ctx0" brushRef="#br0">0 104 24575,'373'0'0,"-366"0"0,1-1 0,0 0 0,0 0 0,-1-1 0,1 1 0,0-2 0,10-4 0,47-29 0,-55 29 0,0 1 0,1 0 0,0 0 0,0 1 0,0 0 0,0 1 0,1 0 0,0 1 0,14-2 0,-24 5 0,0 0 0,1 0 0,-1 0 0,0 0 0,0 0 0,0 1 0,1-1 0,-1 1 0,0 0 0,0-1 0,0 1 0,0 0 0,0 0 0,0 0 0,0 0 0,0 1 0,-1-1 0,1 1 0,0-1 0,-1 1 0,1-1 0,-1 1 0,0 0 0,1 0 0,-1-1 0,0 1 0,0 0 0,0 0 0,0 0 0,-1 1 0,1-1 0,0 0 0,-1 0 0,1 3 0,1 10 0,-1-1 0,0 0 0,-1 0 0,-2 19 0,1-14 0,-2 36 0,2 0 0,3 1 0,12 78 0,-9-103 0,0 37 0,-3-38 0,8 47 0,3-9 0,-11-62 58,-1-11-1481,-1-5-5403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8:06:00.648"/>
    </inkml:context>
    <inkml:brush xml:id="br0">
      <inkml:brushProperty name="width" value="0.035" units="cm"/>
      <inkml:brushProperty name="height" value="0.035" units="cm"/>
      <inkml:brushProperty name="color" value="#E71224"/>
    </inkml:brush>
  </inkml:definitions>
  <inkml:trace contextRef="#ctx0" brushRef="#br0">1 110 24575,'14'-15'0,"-2"1"0,2 1 0,22-18 0,-30 26 0,0 1 0,1 1 0,-1-1 0,1 1 0,0 0 0,0 1 0,0-1 0,1 2 0,12-3 0,-9 2 0,1 1 0,-1 0 0,1 1 0,-1 0 0,15 2 0,-24-1 0,1-1 0,0 1 0,-1 0 0,1 0 0,-1 0 0,1 0 0,-1 0 0,1 0 0,-1 1 0,0-1 0,0 1 0,0-1 0,0 1 0,0 0 0,0 0 0,0 0 0,0 0 0,-1 0 0,1 1 0,-1-1 0,0 0 0,1 1 0,-1-1 0,0 1 0,0-1 0,-1 1 0,2 4 0,1 20 0,-1-1 0,-2 0 0,-4 41 0,1 2 0,3-65 0,0 12 0,-1-1 0,-3 23 0,3-33 0,-1 0 0,1 0 0,-1 0 0,0-1 0,0 1 0,0-1 0,0 1 0,-1-1 0,0 0 0,0 0 0,-6 7 0,-2 0 0,7-6 0,0 0 0,-1-1 0,1 1 0,-1-1 0,0 0 0,0 0 0,0-1 0,0 0 0,-1 0 0,-7 3 0,13-6 0,-1 1 0,0-1 0,0 0 0,0 0 0,0-1 0,1 1 0,-1 0 0,0 0 0,0 0 0,0 0 0,0-1 0,1 1 0,-1 0 0,0-1 0,0 1 0,1-1 0,-1 1 0,0-1 0,1 1 0,-1-1 0,1 1 0,-1-1 0,0 0 0,1 1 0,-1-1 0,1 0 0,0 1 0,-1-1 0,1 0 0,0 0 0,-1 1 0,1-1 0,0 0 0,0 0 0,-1 0 0,1 1 0,0-3 0,0-1 0,-1 1 0,1-1 0,0 0 0,0 1 0,0-1 0,0 1 0,2-6 0,-1 5 0,1 1 0,-1-1 0,1 1 0,0-1 0,0 1 0,0 0 0,0 0 0,1 0 0,-1 0 0,1 0 0,0 1 0,0-1 0,0 1 0,0-1 0,0 1 0,0 0 0,1 1 0,-1-1 0,1 0 0,-1 1 0,1 0 0,0 0 0,-1 0 0,8-1 0,9 0 0,0 0 0,0 1 0,31 3 0,-29-1 0,234 2-1365,-245-3-5461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6:50.882"/>
    </inkml:context>
    <inkml:brush xml:id="br0">
      <inkml:brushProperty name="width" value="0.035" units="cm"/>
      <inkml:brushProperty name="height" value="0.035" units="cm"/>
      <inkml:brushProperty name="color" value="#E71224"/>
    </inkml:brush>
  </inkml:definitions>
  <inkml:trace contextRef="#ctx0" brushRef="#br0">244 0 24575,'-1'2'0,"1"-1"0,-1 1 0,1-1 0,-1 0 0,1 1 0,-1-1 0,0 0 0,0 0 0,0 1 0,0-1 0,1 0 0,-2 0 0,1 0 0,0 0 0,0 0 0,0 0 0,-2 1 0,-26 15 0,22-13 0,-7 4 0,7-5 0,0 1 0,0 0 0,1 0 0,-1 1 0,1-1 0,0 2 0,0-1 0,1 0 0,-1 1 0,-6 11 0,-60 126 0,66-128 0,0 1 0,1 0 0,2 1 0,-1-1 0,2 1 0,0 0 0,1-1 0,1 1 0,2 29 0,-1-42 0,-1 0 0,1-1 0,0 1 0,0-1 0,0 0 0,0 1 0,0-1 0,1 0 0,0 1 0,0-1 0,0 0 0,0 0 0,0 0 0,0-1 0,5 5 0,-3-4 0,0 0 0,1 0 0,-1 0 0,1-1 0,-1 0 0,1 0 0,0 0 0,0-1 0,10 3 0,3-2 0,1-1 0,0 0 0,0-2 0,36-4 0,-52 4 0,1 1 0,0-1 0,0 0 0,0-1 0,-1 1 0,1 0 0,-1-1 0,1 0 0,-1 0 0,0 0 0,0 0 0,1-1 0,-1 1 0,-1-1 0,1 1 0,0-1 0,-1 0 0,1 0 0,-1-1 0,0 1 0,0 0 0,-1-1 0,1 1 0,0-1 0,-1 0 0,0 1 0,0-1 0,1-5 0,1-11 0,-1 0 0,-1 0 0,-1 0 0,-2-28 0,0 13 0,1-183 0,0 285 0,-1-29 0,2 0 0,8 63 0,-1-72 0,15 44 0,0-8 0,-16-41 0,-4-12 0,2 1 0,0-1 0,8 17 0,-10-25 0,0 0 0,0-1 0,1 1 0,0 0 0,0-1 0,0 1 0,0-1 0,1 0 0,-1 0 0,1 0 0,0-1 0,-1 1 0,8 2 0,25 11 0,1-2 0,1-2 0,61 12 0,-83-20 30,0 1-1,30 13 0,-6-2-1482,-24-11-5373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6:53.048"/>
    </inkml:context>
    <inkml:brush xml:id="br0">
      <inkml:brushProperty name="width" value="0.035" units="cm"/>
      <inkml:brushProperty name="height" value="0.035" units="cm"/>
      <inkml:brushProperty name="color" value="#E71224"/>
    </inkml:brush>
  </inkml:definitions>
  <inkml:trace contextRef="#ctx0" brushRef="#br0">56 1 24575,'-1'7'0,"0"0"0,-1 0 0,0 0 0,0 0 0,-1 0 0,-3 8 0,-3 5 0,2 3 0,1 1 0,0 0 0,2 1 0,-2 39 0,6 103 0,3-69 0,-3 328 0,-1-421-65,1 1 0,1-1 0,-1 0 0,1 1 0,0-1 0,0 0 0,1 0 0,-1 0 0,1 0 0,0 0 0,1 0 0,-1-1 0,1 1 0,0-1 0,0 1 0,0-1 0,1 0 0,-1 0 0,1-1 0,6 6 0,2-4-6761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6:54.740"/>
    </inkml:context>
    <inkml:brush xml:id="br0">
      <inkml:brushProperty name="width" value="0.035" units="cm"/>
      <inkml:brushProperty name="height" value="0.035" units="cm"/>
      <inkml:brushProperty name="color" value="#E71224"/>
    </inkml:brush>
  </inkml:definitions>
  <inkml:trace contextRef="#ctx0" brushRef="#br0">0 0 24575,'5'6'0,"0"0"0,-1 0 0,0 0 0,0 1 0,0-1 0,-1 1 0,0 0 0,3 8 0,14 62 0,-15-53 0,3 11 0,-3 1 0,2 57 0,-8 75 0,-1-56 0,2 338 0,-1-440-227,1-1-1,-1 1 1,-1-1-1,0 1 1,-3 10-1,-1-3-6598</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7:56.725"/>
    </inkml:context>
    <inkml:brush xml:id="br0">
      <inkml:brushProperty name="width" value="0.035" units="cm"/>
      <inkml:brushProperty name="height" value="0.035" units="cm"/>
      <inkml:brushProperty name="color" value="#E71224"/>
    </inkml:brush>
  </inkml:definitions>
  <inkml:trace contextRef="#ctx0" brushRef="#br0">1 0 24575,'0'715'0,"0"-712"0,0-1 0,0 1 0,0-1 0,0 1 0,1-1 0,-1 1 0,1 0 0,-1-1 0,1 0 0,0 1 0,0-1 0,0 1 0,0-1 0,1 0 0,1 3 0,-1-4 0,0 1 0,0-1 0,0 1 0,0-1 0,0 0 0,1 0 0,-1 0 0,0 0 0,1 0 0,-1 0 0,1-1 0,-1 1 0,0-1 0,1 0 0,4 0 0,154-1 0,-55-2 0,-94 3-81,89 3 292,-89-2-460,0 1 0,1 1 0,-1 0-1,0 0 1,22 11 0,-19-6-6577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20.977"/>
    </inkml:context>
    <inkml:brush xml:id="br0">
      <inkml:brushProperty name="width" value="0.035" units="cm"/>
      <inkml:brushProperty name="height" value="0.035" units="cm"/>
      <inkml:brushProperty name="color" value="#E71224"/>
    </inkml:brush>
  </inkml:definitions>
  <inkml:trace contextRef="#ctx0" brushRef="#br0">0 1 24575,'0'969'-1365,"0"-957"-5461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03.877"/>
    </inkml:context>
    <inkml:brush xml:id="br0">
      <inkml:brushProperty name="width" value="0.035" units="cm"/>
      <inkml:brushProperty name="height" value="0.035" units="cm"/>
      <inkml:brushProperty name="color" value="#E71224"/>
    </inkml:brush>
  </inkml:definitions>
  <inkml:trace contextRef="#ctx0" brushRef="#br0">1 0 24575,'600'0'-1365,"-589"0"-5461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06.053"/>
    </inkml:context>
    <inkml:brush xml:id="br0">
      <inkml:brushProperty name="width" value="0.035" units="cm"/>
      <inkml:brushProperty name="height" value="0.035" units="cm"/>
      <inkml:brushProperty name="color" value="#E71224"/>
    </inkml:brush>
  </inkml:definitions>
  <inkml:trace contextRef="#ctx0" brushRef="#br0">0 28 24575,'13'-1'0,"0"0"0,0-1 0,20-6 0,24-3 0,221 6 0,-155 7 0,-44-2-1365,-56 0-5461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38.942"/>
    </inkml:context>
    <inkml:brush xml:id="br0">
      <inkml:brushProperty name="width" value="0.035" units="cm"/>
      <inkml:brushProperty name="height" value="0.035" units="cm"/>
      <inkml:brushProperty name="color" value="#E71224"/>
    </inkml:brush>
  </inkml:definitions>
  <inkml:trace contextRef="#ctx0" brushRef="#br0">1 2 24575,'66'-1'0,"76"3"0,-140-3 0,1 1 0,-1 0 0,1 1 0,-1-1 0,0 0 0,1 1 0,-1-1 0,0 1 0,1 0 0,-1 0 0,0 0 0,0 0 0,0 0 0,0 0 0,0 1 0,0-1 0,0 1 0,0-1 0,0 1 0,-1 0 0,1-1 0,-1 1 0,1 0 0,-1 0 0,0 0 0,0 0 0,0 0 0,0 1 0,0-1 0,0 0 0,0 1 0,-1-1 0,1 0 0,-1 4 0,0 6 0,-1 0 0,0 0 0,-1-1 0,0 1 0,-7 21 0,-2 12 0,8-22 0,1 1 0,0-1 0,4 36 0,-2-57 0,0-1 0,1 1 0,-1-1 0,0 1 0,1 0 0,-1-1 0,1 1 0,-1-1 0,1 1 0,0-1 0,-1 1 0,1-1 0,0 1 0,0-1 0,0 0 0,0 1 0,0-1 0,1 0 0,-1 0 0,0 0 0,1 0 0,-1 0 0,0 0 0,1 0 0,-1-1 0,1 1 0,-1 0 0,1-1 0,0 1 0,-1-1 0,1 0 0,-1 1 0,1-1 0,0 0 0,-1 0 0,1 0 0,0 0 0,-1 0 0,1-1 0,0 1 0,-1 0 0,3-2 0,8-1 0,-1 0 0,0-1 0,1-1 0,16-9 0,102-47 0,-121 56-151,1 1-1,-1 0 0,1 1 0,0 0 1,-1 1-1,1 0 0,0 0 1,19 0-1,-18 2-6674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33.381"/>
    </inkml:context>
    <inkml:brush xml:id="br0">
      <inkml:brushProperty name="width" value="0.035" units="cm"/>
      <inkml:brushProperty name="height" value="0.035" units="cm"/>
      <inkml:brushProperty name="color" value="#E71224"/>
    </inkml:brush>
  </inkml:definitions>
  <inkml:trace contextRef="#ctx0" brushRef="#br0">68 0 24575,'11'13'0,"1"0"0,-2 1 0,0 0 0,-1 1 0,12 23 0,28 82 0,-40-97 0,11 33 0,29 69 0,-40-105 0,1-1 0,1 0 0,0 0 0,16 18 0,62 79 0,8 11 0,-72-95 0,-2 1 0,29 57 0,-23-39 0,-22-39 0,-3-6 0,0-1 0,-1 1 0,1 0 0,-1 1 0,-1-1 0,1 0 0,-1 1 0,0 0 0,2 13 0,-4-20 0,0 1 0,0-1 0,0 0 0,0 1 0,0-1 0,0 1 0,0-1 0,0 0 0,0 1 0,0-1 0,-1 0 0,1 1 0,0-1 0,0 0 0,0 1 0,0-1 0,-1 0 0,1 1 0,0-1 0,0 0 0,0 1 0,-1-1 0,1 0 0,0 0 0,-1 1 0,1-1 0,0 0 0,0 0 0,-1 0 0,1 1 0,0-1 0,-1 0 0,1 0 0,-1 0 0,1 0 0,0 0 0,-1 0 0,1 0 0,0 0 0,-1 0 0,1 0 0,0 0 0,-1 0 0,1 0 0,-1 0 0,1 0 0,0 0 0,-1 0 0,1 0 0,0 0 0,-1 0 0,1-1 0,0 1 0,-1 0 0,1-1 0,-23-15 0,15 10 0,-2-1 0,-4-1 0,0-2 0,0 0 0,1 0 0,0-1 0,1-1 0,1 0 0,-14-18 0,20 23 0,-1-3 0,-1 0 0,-1 1 0,-12-14 0,16 20 0,0 0 0,0 0 0,0 1 0,0-1 0,0 1 0,0 0 0,-1 0 0,1 1 0,-1-1 0,0 1 0,1 0 0,-6-1 0,2 1 0,0 0 0,0 1 0,-1 0 0,1 0 0,0 1 0,0 0 0,0 0 0,0 1 0,0 0 0,0 0 0,1 1 0,-10 4 0,4 1 0,0 0 0,0 1 0,1 0 0,0 1 0,-16 17 0,-118 119 0,98-102-1365,36-28-5461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58.731"/>
    </inkml:context>
    <inkml:brush xml:id="br0">
      <inkml:brushProperty name="width" value="0.035" units="cm"/>
      <inkml:brushProperty name="height" value="0.035" units="cm"/>
      <inkml:brushProperty name="color" value="#E71224"/>
    </inkml:brush>
  </inkml:definitions>
  <inkml:trace contextRef="#ctx0" brushRef="#br0">0 17 24575,'0'-16'0,"0"22"0,0 28 0,0 342 0,0-371 0,0 0 0,0-1 0,1 1 0,-1-1 0,1 1 0,0-1 0,0 0 0,1 1 0,2 5 0,-3-7 0,1-1 0,-1 0 0,1-1 0,0 1 0,-1 0 0,1 0 0,0-1 0,0 1 0,0-1 0,0 1 0,0-1 0,0 0 0,1 0 0,-1 0 0,0 0 0,1 0 0,-1-1 0,0 1 0,4 0 0,21 2 0,0-2 0,0 0 0,37-5 0,5 1 0,-3 4 0,53-3 0,-117 2 0,0 0 0,0 0 0,0-1 0,0 1 0,0 0 0,0-1 0,0 1 0,0-1 0,0 0 0,0 0 0,-1 0 0,1 0 0,0 0 0,0 0 0,-1 0 0,1 0 0,-1-1 0,1 1 0,-1-1 0,1 1 0,-1-1 0,0 0 0,0 1 0,0-1 0,0 0 0,0 0 0,0 0 0,0 0 0,-1 1 0,1-1 0,-1 0 0,1 0 0,-1-3 0,0-6 0,0 1 0,-1-1 0,0 0 0,-1 1 0,-4-16 0,-1-7 0,0-69 0,8 732-1365,-1-608-5461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9:17.839"/>
    </inkml:context>
    <inkml:brush xml:id="br0">
      <inkml:brushProperty name="width" value="0.035" units="cm"/>
      <inkml:brushProperty name="height" value="0.035" units="cm"/>
      <inkml:brushProperty name="color" value="#E71224"/>
    </inkml:brush>
  </inkml:definitions>
  <inkml:trace contextRef="#ctx0" brushRef="#br0">1 28 24575,'4'0'0,"11"0"0,8-4 0,3-2 0,3 0 0,1 1 0,-1 2 0,0 1 0,-1 1 0,-1 0 0,0 1 0,0 0 0,-1 1 0,0-1 0,1 0 0,-1 0 0,0 0 0,-4 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9:19.122"/>
    </inkml:context>
    <inkml:brush xml:id="br0">
      <inkml:brushProperty name="width" value="0.035" units="cm"/>
      <inkml:brushProperty name="height" value="0.035" units="cm"/>
      <inkml:brushProperty name="color" value="#E71224"/>
    </inkml:brush>
  </inkml:definitions>
  <inkml:trace contextRef="#ctx0" brushRef="#br0">0 0 24575,'5'0'0,"5"0"0,6 0 0,5 0 0,3 0 0,2 0 0,1 0 0,1 0 0,0 0 0,-1 0 0,0 0 0,0 0 0,0 0 0,-1 0 0,1 0 0,-1 0 0,-4 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9:39.180"/>
    </inkml:context>
    <inkml:brush xml:id="br0">
      <inkml:brushProperty name="width" value="0.035" units="cm"/>
      <inkml:brushProperty name="height" value="0.035" units="cm"/>
      <inkml:brushProperty name="color" value="#E71224"/>
    </inkml:brush>
  </inkml:definitions>
  <inkml:trace contextRef="#ctx0" brushRef="#br0">165 1 24575,'1'4'0,"0"-1"0,1 1 0,0 0 0,0-1 0,0 1 0,0-1 0,0 1 0,1-1 0,-1 0 0,1 0 0,6 5 0,-4-3 0,19 21 0,-9-12 0,-1 1 0,0 1 0,14 23 0,-2 0 0,2-2 0,39 44 0,-39-42 0,-24-33 0,1 1 0,-1 0 0,1-1 0,0 0 0,1 0 0,-1-1 0,7 6 0,23 12 0,26 21 0,-52-37 0,-1 2 0,-1-1 0,0 1 0,9 14 0,-9-11 0,2 0 0,11 13 0,-18-24 0,0 1 0,0-1 0,0 1 0,-1 0 0,1 0 0,-1 0 0,0 0 0,1 0 0,-1 0 0,0 1 0,0-1 0,0 0 0,0 0 0,-1 1 0,1-1 0,-1 1 0,1-1 0,-1 0 0,0 1 0,0-1 0,0 1 0,0-1 0,0 1 0,-1-1 0,1 0 0,-1 1 0,0-1 0,1 0 0,-1 1 0,0-1 0,-2 3 0,-14 24 0,-1-1 0,-1-2 0,-29 33 0,-76 68 0,95-98 0,-4 1 0,16-14 0,-25 27 0,30-29 0,-2 0 0,1-2 0,-23 16 0,20-15 0,0-1 0,-23 27 0,-92 109 0,124-140-105,1-1 0,0 1 0,1 0 0,-1 1 0,2 0 0,-1-1 0,1 1 0,1 1 0,-1-1 0,2 0 0,-1 1 0,0 10 0,2-8-6721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9:41.974"/>
    </inkml:context>
    <inkml:brush xml:id="br0">
      <inkml:brushProperty name="width" value="0.035" units="cm"/>
      <inkml:brushProperty name="height" value="0.035" units="cm"/>
      <inkml:brushProperty name="color" value="#E71224"/>
    </inkml:brush>
  </inkml:definitions>
  <inkml:trace contextRef="#ctx0" brushRef="#br0">1 0 24575,'0'506'0,"1"-475"0,10 53 0,2 15 0,-14 39 0,3 39 0,-2-175 0,1 1 0,-1-1 0,1 1 0,-1-1 0,1 1 0,0-1 0,0 0 0,0 0 0,0 1 0,1-1 0,-1 0 0,0 0 0,1 0 0,0 0 0,-1 0 0,1-1 0,0 1 0,0 0 0,0-1 0,0 0 0,0 1 0,0-1 0,0 0 0,1 0 0,-1 0 0,0 0 0,1 0 0,-1-1 0,5 1 0,6 1 0,0 0 0,1-2 0,-1 0 0,19-2 0,-11 1 0,57 0 0,33-2 0,-99 1 0,1-1 0,-1 0 0,0 0 0,23-11 0,-21 8 0,0 1 0,0 0 0,18-3 0,1 5-157,1 1-1,36 3 0,-49-1-734,2 1-5934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9:43.313"/>
    </inkml:context>
    <inkml:brush xml:id="br0">
      <inkml:brushProperty name="width" value="0.035" units="cm"/>
      <inkml:brushProperty name="height" value="0.035" units="cm"/>
      <inkml:brushProperty name="color" value="#E71224"/>
    </inkml:brush>
  </inkml:definitions>
  <inkml:trace contextRef="#ctx0" brushRef="#br0">1 0 24575,'450'0'-1365,"-427"0"-5461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9:44.525"/>
    </inkml:context>
    <inkml:brush xml:id="br0">
      <inkml:brushProperty name="width" value="0.035" units="cm"/>
      <inkml:brushProperty name="height" value="0.035" units="cm"/>
      <inkml:brushProperty name="color" value="#E71224"/>
    </inkml:brush>
  </inkml:definitions>
  <inkml:trace contextRef="#ctx0" brushRef="#br0">1 0 24575,'664'0'-1365,"-641"0"-5461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9:45.865"/>
    </inkml:context>
    <inkml:brush xml:id="br0">
      <inkml:brushProperty name="width" value="0.035" units="cm"/>
      <inkml:brushProperty name="height" value="0.035" units="cm"/>
      <inkml:brushProperty name="color" value="#E71224"/>
    </inkml:brush>
  </inkml:definitions>
  <inkml:trace contextRef="#ctx0" brushRef="#br0">0 1 24575,'0'833'-1365,"0"-827"-5461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9:47.682"/>
    </inkml:context>
    <inkml:brush xml:id="br0">
      <inkml:brushProperty name="width" value="0.035" units="cm"/>
      <inkml:brushProperty name="height" value="0.035" units="cm"/>
      <inkml:brushProperty name="color" value="#E71224"/>
    </inkml:brush>
  </inkml:definitions>
  <inkml:trace contextRef="#ctx0" brushRef="#br0">84 1 24575,'0'4'0,"-1"0"0,1 0 0,-1 0 0,0 0 0,-1 0 0,-1 4 0,-4 13 0,-1 7 0,-13 35 0,13-44 0,1 0 0,1 1 0,1 0 0,-5 36 0,10-49 0,-2 12 0,1 0 0,1 0 0,1 0 0,4 28 0,-4-42 0,0 0 0,0-1 0,1 1 0,0 0 0,0-1 0,0 1 0,0-1 0,1 0 0,0 0 0,-1 0 0,1 0 0,1 0 0,-1-1 0,1 1 0,-1-1 0,1 0 0,0 0 0,0 0 0,1-1 0,-1 1 0,0-1 0,8 3 0,-1-2 0,1 1 0,0-2 0,1 0 0,-1 0 0,15-1 0,66-4 0,-30 0 0,-55 3 0,5 0 0,0 0 0,25-5 0,-34 4 0,0 0 0,0-1 0,0 1 0,0-1 0,0 1 0,0-1 0,-1-1 0,1 1 0,-1 0 0,0-1 0,1 0 0,-1 1 0,3-5 0,4-6 0,0 1 0,-1-1 0,-1-1 0,0 0 0,-1 0 0,-1 0 0,0-1 0,-1 0 0,0 0 0,-1 0 0,-1-1 0,-1 1 0,0-1 0,-1 0 0,-1-23 0,0 22 0,1 1 0,-2 0 0,0 1 0,0-1 0,-7-26 0,7 39 0,0-1 0,-1 1 0,1-1 0,-1 1 0,1-1 0,-1 1 0,0 0 0,0 0 0,-1 0 0,1 0 0,-1 0 0,1 1 0,-1-1 0,0 1 0,0 0 0,0-1 0,0 1 0,0 1 0,-1-1 0,1 0 0,0 1 0,-1-1 0,1 1 0,-1 0 0,-4 0 0,-23-2 0,0 1 0,0 1 0,-37 5 0,-12 0 0,56-5-117,14 0 179,0 1 0,-1 0-1,-19 4 1,28-4-127,0 0 0,-1 1 0,1 0 0,0 0 0,0 0 0,0 0 0,0 0 0,0 0 0,0 0 0,0 0 0,0 1 0,0-1 0,0 1 0,1 0 0,-1-1 0,1 1 0,-1 0 0,1 0 0,0 0 0,-1 0 0,1 0 0,-1 3 0,-4 17-6761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9:49.877"/>
    </inkml:context>
    <inkml:brush xml:id="br0">
      <inkml:brushProperty name="width" value="0.035" units="cm"/>
      <inkml:brushProperty name="height" value="0.035" units="cm"/>
      <inkml:brushProperty name="color" value="#E71224"/>
    </inkml:brush>
  </inkml:definitions>
  <inkml:trace contextRef="#ctx0" brushRef="#br0">0 62 24575,'0'319'0,"0"-315"0,0 1 0,1 0 0,-1 0 0,1-1 0,-1 1 0,2 0 0,-1-1 0,0 1 0,3 4 0,-3-7 0,0 0 0,1 0 0,-1 0 0,1 0 0,0 0 0,-1-1 0,1 1 0,0-1 0,0 1 0,0-1 0,0 1 0,0-1 0,1 0 0,-1 0 0,0 0 0,0-1 0,1 1 0,-1 0 0,5 0 0,8 1 0,1 0 0,0-1 0,-1 0 0,1-2 0,0 0 0,15-3 0,-22 3 0,0-1 0,-1 0 0,0-1 0,0 0 0,0 0 0,0-1 0,0 0 0,0 0 0,-1-1 0,0 0 0,0 0 0,8-8 0,11-14 0,-2-1 0,23-34 0,-38 48 0,-1 0 0,0-1 0,-1 0 0,0-1 0,-1 1 0,-1-1 0,3-17 0,-8 30 0,3-9 0,-1 0 0,0 0 0,-1-1 0,0 1 0,-2-14 0,1 24 0,0-1 0,-1 1 0,1-1 0,-1 1 0,1-1 0,-1 1 0,0-1 0,0 1 0,0 0 0,-1-1 0,1 1 0,0 0 0,-1 0 0,0 0 0,1 0 0,-1 0 0,0 0 0,0 0 0,0 1 0,0-1 0,0 1 0,0-1 0,-1 1 0,1 0 0,0 0 0,-1 0 0,1 0 0,-1 1 0,1-1 0,-4 0 0,-21-2 0,1 2 0,0 1 0,0 0 0,-30 6 0,46-4-76,1 0 1,-1 0-1,1 1 0,0 1 0,0 0 0,0 0 0,0 0 0,0 1 1,1 0-1,0 1 0,0 0 0,1 0 0,-1 1 0,1 0 1,1 0-1,-1 1 0,-6 10 0,-4 6-6750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39.181"/>
    </inkml:context>
    <inkml:brush xml:id="br0">
      <inkml:brushProperty name="width" value="0.035" units="cm"/>
      <inkml:brushProperty name="height" value="0.035" units="cm"/>
      <inkml:brushProperty name="color" value="#E71224"/>
    </inkml:brush>
  </inkml:definitions>
  <inkml:trace contextRef="#ctx0" brushRef="#br0">133 0 24575,'82'78'0,"-19"-20"0,-3-7 0,-45-40 0,-1 1 0,0 0 0,-1 1 0,0 0 0,10 15 0,-10-10 0,0 0 0,0-2 0,2 1 0,0-2 0,1 0 0,1-1 0,34 23 0,-43-30 0,1-1 0,-1 1 0,0 1 0,-1 0 0,0 0 0,0 0 0,9 16 0,24 27 0,35 39 0,-31-34 0,-27-35 0,-2 0 0,0 1 0,-1 1 0,-1 0 0,-1 1 0,-2 0 0,0 1 0,-1 0 0,9 49 0,-15-38 0,-3-36 0,0 1 0,0 0 0,0-1 0,0 1 0,0 0 0,0-1 0,0 1 0,0 0 0,0-1 0,0 1 0,0 0 0,0-1 0,-1 1 0,1 0 0,0-1 0,0 1 0,-1-1 0,1 1 0,-1-1 0,1 1 0,0-1 0,-1 1 0,1-1 0,-1 1 0,1-1 0,-1 1 0,1-1 0,-1 0 0,0 1 0,1-1 0,-1 0 0,1 1 0,-1-1 0,0 0 0,1 0 0,-1 0 0,0 0 0,1 0 0,-1 1 0,0-1 0,1 0 0,-1-1 0,0 1 0,1 0 0,-1 0 0,0 0 0,1 0 0,-1 0 0,0-1 0,-13-6 0,0-2 0,1 1 0,1-1 0,-1-1 0,1-1 0,-16-17 0,-94-112 0,57 62 0,9 5 0,-5-6 0,35 47 0,18 22 0,1 1 0,-2-1 0,-14-12 0,7 9 0,1 0 0,1-1 0,-20-24 0,17 18 0,0 2 0,-2 0 0,-21-16 0,21 19 0,2 0 0,0-1 0,-29-36 0,34 39 0,0 0 0,-27-21 0,59 53 0,0-1 0,1-1 0,0-1 0,1 0 0,34 16 0,-31-19 0,0 3 0,-1 0 0,-1 1 0,32 29 0,25 28 0,0 0 0,-17-2 0,-4 2 0,73 121 0,-75-116 0,7 12 0,-56-79 0,-1 2 0,0-1 0,-1 1 0,-1 0 0,5 19 0,21 100 0,-65-178 0,-12-12 0,34 44 0,1 0 0,0-1 0,1 0 0,-9-17 0,7 9 0,2-1 0,0 0 0,1 0 0,2-1 0,0 0 0,2 0 0,0-1 0,-1-46 0,6 65 0,0-4 0,0-1 0,-1 0 0,0 0 0,0 1 0,-6-19 0,6 26 0,0 1 0,0-1 0,0 0 0,-1 1 0,1 0 0,-1-1 0,0 1 0,0 0 0,0 0 0,0 0 0,0 0 0,0 0 0,0 0 0,-1 1 0,1-1 0,-1 1 0,1-1 0,-1 1 0,1 0 0,-1 0 0,0 0 0,0 1 0,1-1 0,-1 1 0,0-1 0,-5 1 0,2 0 0,-1 0 0,1 0 0,-1 1 0,1 0 0,-1 1 0,1-1 0,0 1 0,-1 0 0,1 1 0,0-1 0,0 1 0,1 1 0,-1-1 0,-5 5 0,1 0 0,0 1 0,0 0 0,1 0 0,0 1 0,-14 20 0,5-6 0,-1-1 0,-24 23 0,-18 21 0,40-43 0,-34 30 0,37-37 0,0 0 0,1 1 0,-23 33 0,28-34 0,-1-1 0,-1-1 0,0 0 0,0 0 0,-25 18 0,30-25 0,1 0 0,0 1 0,1 0 0,-10 15 0,-17 21 0,10-17 0,-14 14 0,38-41 0,0-1 0,0 0 0,-1 1 0,1-1 0,0 0 0,0 0 0,-1 1 0,1-1 0,0 0 0,-1 0 0,1 0 0,0 1 0,-1-1 0,1 0 0,0 0 0,-1 0 0,1 0 0,0 0 0,-1 0 0,1 0 0,0 0 0,-1 0 0,1 0 0,0 0 0,-1 0 0,1 0 0,0 0 0,-1 0 0,1 0 0,0 0 0,-1 0 0,1 0 0,0 0 0,-1-1 0,1 1 0,-1 0 0,1-1 0,0 1 0,-1-1 0,1 1 0,0-1 0,0 1 0,0-1 0,0 0 0,0 1 0,0-1 0,0 1 0,0-1 0,0 1 0,0-1 0,0 0 0,0 1 0,0-1 0,0 1 0,0-1 0,0 1 0,1-1 0,-1 0 0,1 0 0,7-13 0,0 1 0,2 0 0,0 0 0,0 1 0,1 0 0,18-15 0,121-100 0,60-54 0,-177 150 0,60-51 0,-73 66 0,1 1 0,27-15 0,-39 25 0,1 0 0,-1 2 0,1-1 0,0 1 0,0 0 0,0 1 0,0 1 0,15-2 0,-22 3-59,1 0-42,1 0 1,-1 0-1,1 0 1,-1-1 0,0 1-1,0-1 1,1-1-1,-1 1 1,0 0-1,0-1 1,0 0-1,6-3 1,1-6-6726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0:03.971"/>
    </inkml:context>
    <inkml:brush xml:id="br0">
      <inkml:brushProperty name="width" value="0.035" units="cm"/>
      <inkml:brushProperty name="height" value="0.035" units="cm"/>
      <inkml:brushProperty name="color" value="#E71224"/>
    </inkml:brush>
  </inkml:definitions>
  <inkml:trace contextRef="#ctx0" brushRef="#br0">1 0 24575,'0'522'0,"1"-503"0,1 0 0,8 36 0,-5-34 0,3 39 0,-5 310 0,-5-189 0,1-160 0,3 26 0,-2-46 0,0 0 0,1 0 0,-1-1 0,1 1 0,-1 0 0,1 0 0,-1 0 0,1 0 0,0-1 0,-1 1 0,1 0 0,0 0 0,0-1 0,-1 1 0,1-1 0,0 1 0,0-1 0,0 1 0,0-1 0,0 1 0,0-1 0,0 0 0,0 1 0,0-1 0,0 0 0,0 0 0,0 0 0,1 0 0,34 0 0,-28-1 0,427-6-1365,-412 7-5461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0:06.056"/>
    </inkml:context>
    <inkml:brush xml:id="br0">
      <inkml:brushProperty name="width" value="0.035" units="cm"/>
      <inkml:brushProperty name="height" value="0.035" units="cm"/>
      <inkml:brushProperty name="color" value="#E71224"/>
    </inkml:brush>
  </inkml:definitions>
  <inkml:trace contextRef="#ctx0" brushRef="#br0">243 76 24575,'-3'1'0,"-1"0"0,1 0 0,-1 0 0,1 1 0,0-1 0,0 1 0,0 0 0,0 0 0,0 0 0,0 0 0,-3 4 0,-13 8 0,-4 0 0,1 0 0,-32 27 0,49-36 0,0 1 0,0 0 0,0 1 0,0-1 0,1 1 0,0 0 0,1 0 0,-6 14 0,0 7 0,-6 29 0,13-45 0,-2 4 0,1 0 0,0 0 0,2 0 0,0 0 0,0 1 0,2-1 0,0 0 0,6 30 0,-5-41 0,0 0 0,0-1 0,0 1 0,1-1 0,0 0 0,0 0 0,0 0 0,0 0 0,0 0 0,1-1 0,0 1 0,0-1 0,0 0 0,0 0 0,0-1 0,0 1 0,1-1 0,0 0 0,-1 0 0,1 0 0,0-1 0,0 1 0,6 0 0,12 1 0,0-1 0,1 0 0,41-4 0,-33 1 0,27 1 0,41-2 0,-96 1 0,-1 1 0,1-1 0,0 0 0,-1 0 0,1 0 0,0 0 0,-1-1 0,0 0 0,1 1 0,-1-1 0,0 0 0,0-1 0,0 1 0,4-5 0,-2 2 0,-1 0 0,0-1 0,0 1 0,-1-1 0,0 0 0,0 0 0,4-11 0,-2 0 0,-1 0 0,0-1 0,-1 0 0,-1 1 0,-1-25 0,0 8 0,-5-111 0,4 138 0,-1 0 0,-1 1 0,1-1 0,-1 1 0,0-1 0,-1 1 0,0 0 0,-5-9 0,-1 0 0,-23-25 0,13 18 0,14 16 0,-1 0 0,0 1 0,0 0 0,0 0 0,-1 1 0,0 0 0,1 0 0,-1 0 0,-10-3 0,6 3 0,-1 0 0,1 1 0,-1 0 0,0 1 0,-17-1 0,23 3 0,0 1 0,0 0 0,1 0 0,-1 0 0,0 1 0,1 0 0,-1 0 0,1 1 0,0-1 0,0 1 0,0 0 0,0 1 0,0-1 0,0 1 0,-5 6 0,-11 6 0,17-12-227,0-1-1,0 1 1,0-1-1,0 1 1,-5 8-1,0 3-6598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0:10.768"/>
    </inkml:context>
    <inkml:brush xml:id="br0">
      <inkml:brushProperty name="width" value="0.035" units="cm"/>
      <inkml:brushProperty name="height" value="0.035" units="cm"/>
      <inkml:brushProperty name="color" value="#E71224"/>
    </inkml:brush>
  </inkml:definitions>
  <inkml:trace contextRef="#ctx0" brushRef="#br0">1 33 24575,'0'-9'0,"0"-3"0,0 1-8191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12.379"/>
    </inkml:context>
    <inkml:brush xml:id="br0">
      <inkml:brushProperty name="width" value="0.035" units="cm"/>
      <inkml:brushProperty name="height" value="0.035" units="cm"/>
      <inkml:brushProperty name="color" value="#E71224"/>
    </inkml:brush>
  </inkml:definitions>
  <inkml:trace contextRef="#ctx0" brushRef="#br0">0 30 24575,'240'-10'0,"67"-10"0,4 21 0,-106 1 0,-102-2-1365,-81 0-5461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14.023"/>
    </inkml:context>
    <inkml:brush xml:id="br0">
      <inkml:brushProperty name="width" value="0.035" units="cm"/>
      <inkml:brushProperty name="height" value="0.035" units="cm"/>
      <inkml:brushProperty name="color" value="#E71224"/>
    </inkml:brush>
  </inkml:definitions>
  <inkml:trace contextRef="#ctx0" brushRef="#br0">1 0 24575,'0'720'0,"-1"-716"0,1 1 0,1-1 0,-1 1 0,1-1 0,-1 1 0,1-1 0,1 0 0,-1 1 0,3 5 0,-3-8 0,1 0 0,-1 0 0,1 0 0,-1-1 0,1 1 0,0 0 0,0-1 0,0 1 0,0-1 0,0 0 0,0 0 0,0 1 0,0-1 0,0-1 0,0 1 0,1 0 0,-1 0 0,0-1 0,1 1 0,2-1 0,6 1 0,0 0 0,0-1 0,0 0 0,0-1 0,1 0 0,10-3 0,66-21 0,-31 8 0,17-8 0,-53 16 0,0 2 0,0 1 0,1 0 0,37-4 0,-49 10-119,-7 0 54,-1 0-1,1 0 0,-1 0 1,1 0-1,-1 0 1,1 0-1,-1-1 0,1 1 1,-1-1-1,1 0 1,-1 0-1,0 0 1,1 0-1,-1 0 0,0-1 1,0 1-1,0 0 1,3-4-1,0-6-6760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16.950"/>
    </inkml:context>
    <inkml:brush xml:id="br0">
      <inkml:brushProperty name="width" value="0.035" units="cm"/>
      <inkml:brushProperty name="height" value="0.035" units="cm"/>
      <inkml:brushProperty name="color" value="#E71224"/>
    </inkml:brush>
  </inkml:definitions>
  <inkml:trace contextRef="#ctx0" brushRef="#br0">2 217 24575,'-2'121'0,"5"134"0,-3-252 0,0 1 0,1-1 0,-1 0 0,1 1 0,-1-1 0,1 0 0,0 0 0,1 0 0,-1 0 0,0 0 0,1 0 0,0 0 0,0 0 0,0 0 0,0-1 0,0 1 0,0-1 0,1 0 0,3 4 0,-1-3 0,0-1 0,0 0 0,0 0 0,0 0 0,1 0 0,-1-1 0,1 0 0,-1 0 0,1 0 0,-1-1 0,7 0 0,0 1 0,8-1 0,0 0 0,24-3 0,-38 2 0,-1 0 0,1 0 0,-1-1 0,0 1 0,1-1 0,-1-1 0,0 1 0,0-1 0,0 1 0,-1-1 0,1-1 0,7-5 0,28-32 0,7-5 0,41-54 0,-65 72 0,-13 15 0,1 0 0,9-17 0,-17 24 0,0 0 0,0-1 0,-1 1 0,1-1 0,-2 1 0,1-1 0,-1 0 0,1-11 0,0-37 0,-7-72 0,5 124 0,-1 0 0,1-1 0,-1 1 0,0 0 0,0 0 0,0 0 0,-1 0 0,1-1 0,-1 2 0,1-1 0,-1 0 0,0 0 0,0 0 0,0 1 0,-1-1 0,1 1 0,0 0 0,-1 0 0,0 0 0,1 0 0,-5-2 0,-4-1 0,0 0 0,-1 1 0,1 0 0,-19-3 0,0-1 0,9 3 0,-1 1 0,0 0 0,0 2 0,0 0 0,-1 2 0,1 0 0,0 2 0,-27 5 0,42-6 0,-1 1 0,1 0 0,-1 0 0,1 1 0,0 0 0,0 1 0,0-1 0,0 1 0,1 0 0,0 1 0,0 0 0,-8 7 0,9-6 0,1-1 0,0 1 0,1 0 0,-1 0 0,1 0 0,0 0 0,1 1 0,-1-1 0,1 1 0,0-1 0,1 1 0,0 0 0,0 0 0,0 8 0,2 81-1365,0-68-5461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0:37.563"/>
    </inkml:context>
    <inkml:brush xml:id="br0">
      <inkml:brushProperty name="width" value="0.035" units="cm"/>
      <inkml:brushProperty name="height" value="0.035" units="cm"/>
      <inkml:brushProperty name="color" value="#E71224"/>
    </inkml:brush>
  </inkml:definitions>
  <inkml:trace contextRef="#ctx0" brushRef="#br0">0 38 24575,'0'0'0,"0"-5"0,0-10 0,0-2-8191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24.223"/>
    </inkml:context>
    <inkml:brush xml:id="br0">
      <inkml:brushProperty name="width" value="0.035" units="cm"/>
      <inkml:brushProperty name="height" value="0.035" units="cm"/>
      <inkml:brushProperty name="color" value="#E71224"/>
    </inkml:brush>
  </inkml:definitions>
  <inkml:trace contextRef="#ctx0" brushRef="#br0">0 2 24575,'86'-1'0,"94"3"0,-177-2 0,1 0 0,0 1 0,-1-1 0,1 1 0,-1 0 0,1 0 0,-1 0 0,1 0 0,-1 1 0,0 0 0,1-1 0,-1 1 0,0 0 0,0 0 0,0 1 0,-1-1 0,1 1 0,3 3 0,-3-1 0,-1 0 0,0 0 0,1 0 0,-2 0 0,1 0 0,0 0 0,-1 0 0,0 1 0,-1-1 0,1 0 0,-1 10 0,-2 169 0,0-49 0,2-130 0,0 1 0,0-1 0,-1 0 0,1 1 0,-1-1 0,0 0 0,-1 0 0,-2 7 0,3-10 0,0 0 0,-1 0 0,1 0 0,0 0 0,-1 0 0,0-1 0,1 1 0,-1 0 0,0-1 0,0 1 0,0-1 0,0 0 0,0 0 0,0 1 0,-1-1 0,1-1 0,0 1 0,0 0 0,-1-1 0,-4 2 0,-33 3 0,29-4 0,0 0 0,0 1 0,0 0 0,0 0 0,0 2 0,1-1 0,-12 6 0,-6 9 0,-14 7 0,40-24 0,-1 0 0,0 0 0,1 0 0,-1 0 0,0 0 0,0-1 0,0 1 0,0-1 0,0 0 0,0 1 0,1-1 0,-6-1 0,64 45 0,-45-35 0,-1 1 0,-1 0 0,0 0 0,0 1 0,-1 1 0,0-1 0,9 18 0,23 33 0,53 71 0,-82-119 0,0-2 0,1 0 0,0 0 0,1-1 0,19 12 0,-19-14 0,-1 1 0,1 0 0,-2 0 0,1 1 0,17 24 0,-2-1-1365,-14-19-5461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25.738"/>
    </inkml:context>
    <inkml:brush xml:id="br0">
      <inkml:brushProperty name="width" value="0.035" units="cm"/>
      <inkml:brushProperty name="height" value="0.035" units="cm"/>
      <inkml:brushProperty name="color" value="#E71224"/>
    </inkml:brush>
  </inkml:definitions>
  <inkml:trace contextRef="#ctx0" brushRef="#br0">0 28 24575,'103'1'0,"271"-12"0,320-6 0,-461 19 0,-140-4 0,104 4 0,-171 2-1365,-3 2-5461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27.394"/>
    </inkml:context>
    <inkml:brush xml:id="br0">
      <inkml:brushProperty name="width" value="0.035" units="cm"/>
      <inkml:brushProperty name="height" value="0.035" units="cm"/>
      <inkml:brushProperty name="color" value="#E71224"/>
    </inkml:brush>
  </inkml:definitions>
  <inkml:trace contextRef="#ctx0" brushRef="#br0">1 0 24575,'0'970'-1365,"0"-958"-5461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3:22.291"/>
    </inkml:context>
    <inkml:brush xml:id="br0">
      <inkml:brushProperty name="width" value="0.035" units="cm"/>
      <inkml:brushProperty name="height" value="0.035" units="cm"/>
      <inkml:brushProperty name="color" value="#E71224"/>
    </inkml:brush>
  </inkml:definitions>
  <inkml:trace contextRef="#ctx0" brushRef="#br0">1 1 24575,'0'53'0,"2"0"0,13 80 0,-10-98 0,-1 1 0,-1 51 0,-1-71 0,3-23 0,9-33 0,-12 31 0,11-33 0,-7 19 0,2 0 0,0 0 0,1 0 0,24-40 0,-29 58 0,0 0 0,1 1 0,-1-1 0,1 1 0,0 0 0,0 0 0,1 0 0,-1 1 0,1-1 0,0 2 0,9-5 0,-10 5 0,0 1 0,0-1 0,1 1 0,-1 0 0,0 0 0,1 0 0,-1 1 0,0 0 0,1 0 0,-1 1 0,0-1 0,1 1 0,-1 0 0,7 3 0,-9-3 0,0 1 0,0 0 0,-1 0 0,1 0 0,-1 0 0,1 0 0,-1 1 0,0-1 0,0 1 0,0-1 0,0 1 0,-1 0 0,1 0 0,-1 0 0,1 0 0,-1 0 0,1 5 0,3 9 0,-2-1 0,3 19 0,-5-24 0,9 47-92,13 136-1181,-22-165-5553</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30.142"/>
    </inkml:context>
    <inkml:brush xml:id="br0">
      <inkml:brushProperty name="width" value="0.035" units="cm"/>
      <inkml:brushProperty name="height" value="0.035" units="cm"/>
      <inkml:brushProperty name="color" value="#E71224"/>
    </inkml:brush>
  </inkml:definitions>
  <inkml:trace contextRef="#ctx0" brushRef="#br0">1 1 24575,'372'0'0,"-368"0"0,1 0 0,0 0 0,0 0 0,0 1 0,0 0 0,-1 0 0,1 0 0,8 4 0,-11-4 0,0 1 0,0-1 0,0 0 0,0 1 0,0 0 0,0-1 0,-1 1 0,1 0 0,-1 0 0,1 0 0,-1 0 0,0 0 0,0 0 0,0 1 0,0-1 0,0 0 0,0 0 0,-1 1 0,2 4 0,0 17 0,0 0 0,-1 0 0,-2 0 0,-4 31 0,5-50 0,-1 0 0,1 0 0,-1 0 0,-1 0 0,1-1 0,0 1 0,-1 0 0,0-1 0,0 0 0,-1 1 0,1-1 0,-1 0 0,0 0 0,0 0 0,0-1 0,-1 1 0,1-1 0,-1 1 0,0-1 0,0 0 0,0-1 0,0 1 0,0-1 0,-1 0 0,1 0 0,-9 3 0,-7-1 0,1-1 0,-1 0 0,1-1 0,-1-2 0,-27-1 0,-20 1 0,65 0 0,0 0 0,-1 1 0,1-1 0,0 0 0,-1 1 0,1 0 0,0-1 0,0 1 0,0 0 0,0 0 0,0 0 0,-3 3 0,4-4 0,0 1 0,0 0 0,0 0 0,0 0 0,1 0 0,-1 0 0,0 0 0,1 0 0,-1 0 0,1 0 0,-1 1 0,1-1 0,0 0 0,-1 0 0,1 0 0,0 0 0,0 1 0,0 0 0,0 1 0,1 0 0,-1 0 0,1 0 0,0 0 0,0 0 0,0 0 0,0-1 0,1 1 0,-1 0 0,1-1 0,-1 1 0,1-1 0,0 0 0,0 1 0,0-1 0,0 0 0,1 0 0,2 2 0,20 13 0,50 24 0,-54-30 0,0 0 0,-1 1 0,-1 0 0,25 22 0,-11-6 0,-22-20 0,0 1 0,-1 0 0,10 13 0,-4-2 0,-7-11 0,-1 1 0,-1 0 0,0 0 0,6 12 0,-2 2 0,0 0 0,1 1 0,1-2 0,1 0 0,29 36 0,12 10-1365,-41-54-5461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31.877"/>
    </inkml:context>
    <inkml:brush xml:id="br0">
      <inkml:brushProperty name="width" value="0.035" units="cm"/>
      <inkml:brushProperty name="height" value="0.035" units="cm"/>
      <inkml:brushProperty name="color" value="#E71224"/>
    </inkml:brush>
  </inkml:definitions>
  <inkml:trace contextRef="#ctx0" brushRef="#br0">456 1 24575,'-20'1'0,"0"0"0,1 2 0,-1 0 0,1 1 0,-19 7 0,-92 40 0,44-9 0,75-35 0,1-1 0,0 1 0,1 1 0,0 0 0,-16 17 0,21-20 0,1 0 0,-1 1 0,1 0 0,1 0 0,-1 0 0,1 0 0,0 0 0,1 1 0,-1-1 0,1 0 0,0 1 0,0 6 0,1-7 0,0 0 0,0-1 0,0 1 0,1-1 0,0 1 0,0-1 0,0 0 0,0 1 0,1-1 0,0 0 0,0 0 0,1 0 0,-1 0 0,6 7 0,-4-9 0,1 1 0,0-1 0,0 0 0,0 0 0,0 0 0,1-1 0,-1 1 0,1-1 0,0-1 0,-1 1 0,13 1 0,19 6 0,2 4 0,78 12 0,-47-11 0,-37-9 0,0-2 0,1-1 0,44-3 0,-30 0 0,-43 1 0,0 0 0,0 0 0,0-1 0,0 1 0,0-1 0,-1 0 0,1-1 0,8-2 0,-11 2 0,0 1 0,0 0 0,0-1 0,0 1 0,0-1 0,-1 0 0,1 0 0,-1 0 0,1 1 0,-1-2 0,1 1 0,-1 0 0,0 0 0,0 0 0,0 0 0,0-1 0,-1 1 0,1 0 0,0-5 0,2-20 0,-1 1 0,-2 0 0,-3-41 0,-1-1 0,4 61 0,0 0 0,-1 0 0,0 1 0,0-1 0,0 0 0,-1 0 0,0 1 0,-1-1 0,0 1 0,1 0 0,-2 0 0,1 0 0,-1 0 0,0 0 0,0 1 0,-1-1 0,1 1 0,-1 0 0,-1 1 0,1-1 0,0 1 0,-1 0 0,0 1 0,0-1 0,0 1 0,0 0 0,-1 1 0,1-1 0,-1 1 0,-11-2 0,-6 2-1365,1 2-5461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33.725"/>
    </inkml:context>
    <inkml:brush xml:id="br0">
      <inkml:brushProperty name="width" value="0.035" units="cm"/>
      <inkml:brushProperty name="height" value="0.035" units="cm"/>
      <inkml:brushProperty name="color" value="#E71224"/>
    </inkml:brush>
  </inkml:definitions>
  <inkml:trace contextRef="#ctx0" brushRef="#br0">1 1 24575,'3'0'0,"0"1"0,0-1 0,0 1 0,-1 0 0,1 0 0,0 1 0,0-1 0,0 0 0,-1 1 0,1 0 0,-1-1 0,5 5 0,24 27 0,-17-15 0,-1 2 0,-1 0 0,15 32 0,20 68 0,-9-23 0,15 42 0,-5 1 0,-7 3 0,30 187 0,-53-219 0,7 193 0,-12-145 0,0-9 0,-12 475 84,-2-299-1533,1-303-5377</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35.510"/>
    </inkml:context>
    <inkml:brush xml:id="br0">
      <inkml:brushProperty name="width" value="0.035" units="cm"/>
      <inkml:brushProperty name="height" value="0.035" units="cm"/>
      <inkml:brushProperty name="color" value="#E71224"/>
    </inkml:brush>
  </inkml:definitions>
  <inkml:trace contextRef="#ctx0" brushRef="#br0">320 1 24575,'-14'199'0,"0"-5"0,11-110 0,-4 0 0,-35 161 0,-27 6 0,24-85 0,-3 10 0,39-134 0,2 0 0,-3 55 0,10 84 0,-7 95 0,-26 13 0,24-188 0,7 147 0,3-128 0,1-92 0,0-1 0,7 28 0,2 22 0,-7-53 64,6 28 1,3 16-1559,-11-48-5332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0:40.473"/>
    </inkml:context>
    <inkml:brush xml:id="br0">
      <inkml:brushProperty name="width" value="0.035" units="cm"/>
      <inkml:brushProperty name="height" value="0.035" units="cm"/>
      <inkml:brushProperty name="color" value="#E71224"/>
    </inkml:brush>
  </inkml:definitions>
  <inkml:trace contextRef="#ctx0" brushRef="#br0">0 0 24575,'5'0'0,"5"0"0,6 0 0,1 5 0,-8 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41.207"/>
    </inkml:context>
    <inkml:brush xml:id="br0">
      <inkml:brushProperty name="width" value="0.035" units="cm"/>
      <inkml:brushProperty name="height" value="0.035" units="cm"/>
      <inkml:brushProperty name="color" value="#E71224"/>
    </inkml:brush>
  </inkml:definitions>
  <inkml:trace contextRef="#ctx0" brushRef="#br0">400 1 24575,'-2'0'0,"1"0"0,-1 1 0,1-1 0,-1 1 0,1 0 0,-1-1 0,1 1 0,-1 0 0,1 0 0,0 0 0,0 0 0,-1 0 0,1 0 0,0 0 0,-1 2 0,-19 24 0,14-17 0,-35 45 0,-44 75 0,65-93 0,2 1 0,1 2 0,-15 48 0,9 15 0,-3 9 0,21-89 0,-5 31 0,7-34 0,0 0 0,-11 32 0,6-27 0,1 1 0,2 0 0,0 0 0,2 0 0,-2 30 0,6 138 0,2-91 0,-3 17 0,3 124 0,14-117 0,-8-70 0,-5-37 0,0-1 0,1 1 0,0-1 0,2 0 0,0 0 0,2 0 0,0-1 0,0 0 0,2-1 0,20 29 0,-13-26 0,-2 2 0,0-1 0,-2 2 0,0 0 0,-2 1 0,0 0 0,11 40 0,-11-33 0,1 0 0,2 0 0,0-1 0,20 29 0,-14-25 0,-1 0 0,18 51 0,-31-71 0,1 1 0,0-1 0,1 0 0,1-1 0,0 0 0,1 0 0,0-1 0,0-1 0,18 15 0,-5-3 0,-12-9 0,1 0 0,-2 1 0,0 1 0,14 27 0,13 23 0,-12-23-1365,-17-23-5461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42.707"/>
    </inkml:context>
    <inkml:brush xml:id="br0">
      <inkml:brushProperty name="width" value="0.035" units="cm"/>
      <inkml:brushProperty name="height" value="0.035" units="cm"/>
      <inkml:brushProperty name="color" value="#E71224"/>
    </inkml:brush>
  </inkml:definitions>
  <inkml:trace contextRef="#ctx0" brushRef="#br0">1 0 24575,'0'893'-1365,"0"-882"-5461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44.408"/>
    </inkml:context>
    <inkml:brush xml:id="br0">
      <inkml:brushProperty name="width" value="0.035" units="cm"/>
      <inkml:brushProperty name="height" value="0.035" units="cm"/>
      <inkml:brushProperty name="color" value="#E71224"/>
    </inkml:brush>
  </inkml:definitions>
  <inkml:trace contextRef="#ctx0" brushRef="#br0">1 82 24575,'36'0'0,"138"-6"0,-152 4 0,0-2 0,0-1 0,0 0 0,-1-2 0,38-16 0,-46 17 7,1 1-1,-1 0 1,1 1-1,0 1 0,0 0 1,24-1-1,87 5-245,-60 1-932,-42-2-5655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46.114"/>
    </inkml:context>
    <inkml:brush xml:id="br0">
      <inkml:brushProperty name="width" value="0.035" units="cm"/>
      <inkml:brushProperty name="height" value="0.035" units="cm"/>
      <inkml:brushProperty name="color" value="#E71224"/>
    </inkml:brush>
  </inkml:definitions>
  <inkml:trace contextRef="#ctx0" brushRef="#br0">0 136 24575,'21'-1'0,"0"-2"0,-1 0 0,0-1 0,25-9 0,3 0 0,224-40 0,-132 28 0,-83 16 0,97-2 0,60 12 0,-70 1 0,184-2-1365,-306 0-5461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47.762"/>
    </inkml:context>
    <inkml:brush xml:id="br0">
      <inkml:brushProperty name="width" value="0.035" units="cm"/>
      <inkml:brushProperty name="height" value="0.035" units="cm"/>
      <inkml:brushProperty name="color" value="#E71224"/>
    </inkml:brush>
  </inkml:definitions>
  <inkml:trace contextRef="#ctx0" brushRef="#br0">0 1 24575,'0'901'-1365,"0"-877"-5461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3:25.504"/>
    </inkml:context>
    <inkml:brush xml:id="br0">
      <inkml:brushProperty name="width" value="0.035" units="cm"/>
      <inkml:brushProperty name="height" value="0.035" units="cm"/>
      <inkml:brushProperty name="color" value="#E71224"/>
    </inkml:brush>
  </inkml:definitions>
  <inkml:trace contextRef="#ctx0" brushRef="#br0">1 1 24575,'0'237'0,"3"-213"0,2-20 0,4-12 0,23-49 0,-24 42 0,0 0 0,18-24 0,-22 34 0,0 1 0,0 0 0,0 0 0,0 0 0,1 0 0,0 1 0,0-1 0,0 1 0,0 1 0,0-1 0,12-3 0,-8 3 0,0 1 0,0 0 0,0 0 0,0 1 0,0 0 0,0 1 0,1 0 0,-1 0 0,0 1 0,13 3 0,-18-3 0,0 0 0,0 0 0,0 1 0,0 0 0,-1-1 0,1 2 0,0-1 0,-1 0 0,0 1 0,1-1 0,-1 1 0,0 0 0,0 0 0,-1 0 0,1 1 0,-1-1 0,1 0 0,-1 1 0,0 0 0,0 0 0,-1-1 0,1 1 0,-1 0 0,2 7 0,-2 1 0,1 1 0,-1 21 0,0 5 0,-1-39 0,0 0 0,0 0 0,0 0 0,0 0 0,0 0 0,0 0 0,0 0 0,0 0 0,0 1 0,-1-1 0,1 0 0,0 0 0,0 0 0,0 0 0,0 0 0,0 0 0,0 0 0,0 0 0,0 1 0,0-1 0,0 0 0,0 0 0,0 0 0,0 0 0,0 0 0,0 0 0,1 0 0,-1 0 0,0 1 0,0-1 0,0 0 0,0 0 0,0 0 0,0 0 0,0 0 0,0 0 0,0 0 0,0 0 0,0 0 0,0 0 0,0 0 0,1 0 0,-1 1 0,0-1 0,0 0 0,0 0 0,0 0 0,0 0 0,0 0 0,0 0 0,0 0 0,1 0 0,-1 0 0,0 0 0,0 0 0,0 0 0,0 0 0,0 0 0,0 0 0,0 0 0,0 0 0,1 0 0,-1 0 0,0 0 0,0 0 0,0-1 0,0 1 0,0 0 0,5-10 0,3-17 0,-7 18 0,1-6 0,1 0 0,8-27 0,-10 38 0,0 1 0,1-1 0,0 1 0,-1-1 0,1 1 0,1 0 0,-1 0 0,0 0 0,1 0 0,-1 0 0,1 0 0,0 1 0,0-1 0,0 1 0,0 0 0,7-3 0,12-5 0,29-17 0,-46 24 0,-1 0 0,1 1 0,0 0 0,0 0 0,0 0 0,0 0 0,0 1 0,0 0 0,0 0 0,1 0 0,-1 1 0,0-1 0,1 1 0,-1 1 0,0-1 0,11 3 0,-13-2 0,1 0 0,-1 1 0,1 0 0,-1-1 0,1 1 0,-1 1 0,0-1 0,0 0 0,0 1 0,0-1 0,0 1 0,-1 0 0,1 0 0,-1 0 0,0 0 0,0 1 0,0-1 0,0 1 0,-1-1 0,1 1 0,-1-1 0,0 1 0,1 6 0,2 17 0,-1 1 0,-1 0 0,-2 0 0,-3 33 0,0 11 0,2 6-1365,1-55-5461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49.381"/>
    </inkml:context>
    <inkml:brush xml:id="br0">
      <inkml:brushProperty name="width" value="0.035" units="cm"/>
      <inkml:brushProperty name="height" value="0.035" units="cm"/>
      <inkml:brushProperty name="color" value="#E71224"/>
    </inkml:brush>
  </inkml:definitions>
  <inkml:trace contextRef="#ctx0" brushRef="#br0">0 1 24575,'759'0'-1365,"-748"0"-5461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51.407"/>
    </inkml:context>
    <inkml:brush xml:id="br0">
      <inkml:brushProperty name="width" value="0.035" units="cm"/>
      <inkml:brushProperty name="height" value="0.035" units="cm"/>
      <inkml:brushProperty name="color" value="#E71224"/>
    </inkml:brush>
  </inkml:definitions>
  <inkml:trace contextRef="#ctx0" brushRef="#br0">54 128 24575,'-1'7'0,"0"1"0,-1-1 0,0 1 0,0-1 0,-7 14 0,2-2 0,0-1 0,1 1 0,1 0 0,1 0 0,1 0 0,0 1 0,2-1 0,1 36 0,0-52 0,1 0 0,-1-1 0,1 1 0,0 0 0,-1-1 0,1 1 0,1-1 0,-1 1 0,0-1 0,1 0 0,-1 1 0,1-1 0,-1 0 0,1 0 0,0 0 0,0 0 0,0 0 0,0-1 0,1 1 0,-1-1 0,0 1 0,1-1 0,-1 0 0,1 0 0,-1 0 0,1 0 0,-1 0 0,1 0 0,0-1 0,3 1 0,10 1 0,0-1 0,1-1 0,-1 0 0,18-3 0,-5 1 0,104-1 0,-129 2 0,0 1 0,-1-1 0,1 0 0,-1 0 0,0 0 0,1 0 0,-1 0 0,0-1 0,0 0 0,1 1 0,-1-1 0,-1 0 0,1-1 0,0 1 0,0 0 0,-1-1 0,0 0 0,1 1 0,-1-1 0,0 0 0,0 0 0,0 0 0,-1-1 0,1 1 0,-1 0 0,0-1 0,0 1 0,1-5 0,1-9 0,0 0 0,-2 0 0,0 0 0,-2-28 0,1 26 0,-1-2 0,2 2 0,-2 0 0,0 0 0,-1 1 0,-5-20 0,5 33 0,1 0 0,-1 1 0,1-1 0,-1 1 0,-1-1 0,1 1 0,0 0 0,-1 0 0,0 0 0,0 0 0,0 0 0,-1 1 0,1-1 0,-1 1 0,0 0 0,0 0 0,0 1 0,0-1 0,0 1 0,-9-4 0,-4 0 17,-1 0 0,0 1 1,0 1-1,0 0 0,-1 2 0,-20-1 0,33 3-37,0 1 0,-1-1 0,1 1 0,0 0-1,0 1 1,0-1 0,0 1 0,0 1 0,-8 3 0,10-4-66,1 0 1,-1 1-1,1 0 1,-1 0-1,1 0 0,0 0 1,0 0-1,0 1 1,1-1-1,-1 1 0,1 0 1,0 0-1,0 0 1,-3 7-1,-1 10-6740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8:53.584"/>
    </inkml:context>
    <inkml:brush xml:id="br0">
      <inkml:brushProperty name="width" value="0.035" units="cm"/>
      <inkml:brushProperty name="height" value="0.035" units="cm"/>
      <inkml:brushProperty name="color" value="#E71224"/>
    </inkml:brush>
  </inkml:definitions>
  <inkml:trace contextRef="#ctx0" brushRef="#br0">0 0 24575,'1'8'0,"-1"0"0,2 0 0,-1 0 0,1-1 0,0 1 0,6 14 0,26 44 0,-16-32 0,3 6 0,6 12 0,-1 0 0,34 108 0,39 135 0,-88-261 0,-1 0 0,-2 1 0,-1 0 0,4 69 0,-12 146 0,-2-112 0,3 400 0,-2-510 0,-1 0 0,-1 0 0,-1 0 0,-12 35 0,8-29 0,4-9 0,1 1 0,1 0 0,2 0 0,2 37 0,-3 36 0,-2-66 0,-9 34 0,6-36 0,5-23-107,0 0 0,-1-1 0,0 0-1,0 0 1,-9 13 0,8-13-615,-6 11-6104</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0:42.985"/>
    </inkml:context>
    <inkml:brush xml:id="br0">
      <inkml:brushProperty name="width" value="0.035" units="cm"/>
      <inkml:brushProperty name="height" value="0.035" units="cm"/>
      <inkml:brushProperty name="color" value="#E71224"/>
    </inkml:brush>
  </inkml:definitions>
  <inkml:trace contextRef="#ctx0" brushRef="#br0">1 1 24575,'4'0'0,"6"0"0,2 13 0,-2 5-8191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0:44.259"/>
    </inkml:context>
    <inkml:brush xml:id="br0">
      <inkml:brushProperty name="width" value="0.035" units="cm"/>
      <inkml:brushProperty name="height" value="0.035" units="cm"/>
      <inkml:brushProperty name="color" value="#E71224"/>
    </inkml:brush>
  </inkml:definitions>
  <inkml:trace contextRef="#ctx0" brushRef="#br0">0 0 24575,'0'5'0,"0"5"0,0 6 0,0 5 0,0-6 0,0-10 0,0-10 0,0-9 0,0-2-8191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18.252"/>
    </inkml:context>
    <inkml:brush xml:id="br0">
      <inkml:brushProperty name="width" value="0.035" units="cm"/>
      <inkml:brushProperty name="height" value="0.035" units="cm"/>
      <inkml:brushProperty name="color" value="#E71224"/>
    </inkml:brush>
  </inkml:definitions>
  <inkml:trace contextRef="#ctx0" brushRef="#br0">214 1 24575,'2'94'0,"0"-38"0,-2 0 0,-15 108 0,-2-98 0,-47 125 0,38-126 0,-28 118 0,37-84 0,-7 173 0,24-282 0,1-24 0,2 0 0,9-52 0,10 0 0,43-217 0,-62 259 0,-3-73 0,1-20 0,2 122 0,0 0 0,0 0 0,2 1 0,10-25 0,7-24 0,-18 51 0,0 0 0,1 1 0,8-15 0,-8 17 0,0 0 0,-1 0 0,0 0 0,-1-1 0,4-13 0,-1 5 0,-6 17 0,0 1 0,0 0 0,0 0 0,1-1 0,-1 1 0,0 0 0,0 0 0,1 0 0,-1-1 0,0 1 0,1 0 0,-1 0 0,0 0 0,0 0 0,1 0 0,-1 0 0,0-1 0,1 1 0,-1 0 0,0 0 0,1 0 0,-1 0 0,0 0 0,1 0 0,-1 0 0,0 0 0,0 1 0,1-1 0,-1 0 0,3 1 0,0 1 0,-1 0 0,1 0 0,-1 0 0,1 1 0,-1-1 0,4 5 0,-5-6 0,17 23 0,0 1 0,-2 1 0,-1 0 0,13 31 0,1-6 0,-21-40 0,-1 0 0,-1 1 0,0 0 0,-1 0 0,0 1 0,-1-1 0,4 16 0,-7-20 0,1 0 0,0 0 0,0 0 0,1 0 0,0-1 0,0 1 0,6 8 0,-7-12 0,1 0 0,1 0 0,-1 0 0,1 0 0,-1 0 0,1-1 0,0 0 0,0 1 0,0-2 0,1 1 0,-1 0 0,10 3 0,-5-3 0,0 0 0,0-1 0,0 0 0,0 0 0,1-1 0,12 1 0,-17-2 0,1 0 0,-1-1 0,0 1 0,0-1 0,0 0 0,0 0 0,0-1 0,0 1 0,0-1 0,0 0 0,-1-1 0,1 1 0,4-4 0,9-8 0,0-1 0,-1-2 0,20-22 0,-29 28 0,1 0 0,-2-1 0,0 0 0,0-1 0,-1 0 0,8-23 0,-9 19 0,2 0 0,-1 1 0,2 0 0,0 0 0,1 1 0,15-20 0,-21 32 0,1 0 0,-1 0 0,1 0 0,-1 1 0,1-1 0,0 1 0,0 0 0,0 0 0,0 1 0,1-1 0,4-1 0,-3 2 0,-1-2 0,1 1 0,0 0 0,-1-1 0,6-4 0,-9 6 0,0-1 0,-1 1 0,1 0 0,0-1 0,0 1 0,0 0 0,0 0 0,0 1 0,0-1 0,0 0 0,0 1 0,0-1 0,0 1 0,0-1 0,0 1 0,1 0 0,-1 0 0,0 0 0,0 0 0,0 1 0,0-1 0,0 0 0,1 1 0,-1 0 0,0-1 0,0 1 0,0 0 0,0 0 0,-1 0 0,1 0 0,0 0 0,0 1 0,0-1 0,-1 1 0,1-1 0,-1 1 0,1-1 0,-1 1 0,0 0 0,0 0 0,0-1 0,0 1 0,0 0 0,1 4 0,2 3 0,0 0 0,-1 1 0,-1 0 0,0 0 0,0-1 0,-1 1 0,1 11 0,-5 75 0,1-42 0,1 238 0,2-280 0,0 0 0,1 0 0,0 0 0,1-1 0,0 0 0,1 1 0,7 15 0,2 6 0,-9-20-227,-1-1-1,-1 1 1,1 0-1,-2 0 1,0 17-1,0-8-6598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19.642"/>
    </inkml:context>
    <inkml:brush xml:id="br0">
      <inkml:brushProperty name="width" value="0.035" units="cm"/>
      <inkml:brushProperty name="height" value="0.035" units="cm"/>
      <inkml:brushProperty name="color" value="#E71224"/>
    </inkml:brush>
  </inkml:definitions>
  <inkml:trace contextRef="#ctx0" brushRef="#br0">0 134 24575,'4'-2'0,"0"-1"0,0 1 0,0-1 0,1 1 0,-1 0 0,0 1 0,1-1 0,-1 1 0,8-1 0,7-3 0,24-10 0,-9 3 0,47-11 0,-27 13 0,33-8 0,146-11 0,-227 29-102,-1-1 5,-1 1 0,1-1 0,0 1 0,-1 1-1,1-1 1,-1 1 0,1-1 0,-1 1 0,1 0-1,-1 1 1,0-1 0,6 4 0,-4 1-6729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20.871"/>
    </inkml:context>
    <inkml:brush xml:id="br0">
      <inkml:brushProperty name="width" value="0.035" units="cm"/>
      <inkml:brushProperty name="height" value="0.035" units="cm"/>
      <inkml:brushProperty name="color" value="#E71224"/>
    </inkml:brush>
  </inkml:definitions>
  <inkml:trace contextRef="#ctx0" brushRef="#br0">0 28 24575,'36'-1'0,"56"-11"0,17-1 0,179 11 63,-149 3-1491,-117-1-5398</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29.468"/>
    </inkml:context>
    <inkml:brush xml:id="br0">
      <inkml:brushProperty name="width" value="0.035" units="cm"/>
      <inkml:brushProperty name="height" value="0.035" units="cm"/>
      <inkml:brushProperty name="color" value="#E71224"/>
    </inkml:brush>
  </inkml:definitions>
  <inkml:trace contextRef="#ctx0" brushRef="#br0">1040 1 24575,'-49'0'0,"-451"16"0,127-5 0,338-11 0,30 0 0,1 0 0,0 0 0,-1 0 0,1 1 0,-1 0 0,1 0 0,0 0 0,0 0 0,-7 3 0,9-2 0,0-1 0,0 1 0,0-1 0,0 1 0,0-1 0,1 1 0,-1 0 0,1 0 0,-1 0 0,1 0 0,0 0 0,0 0 0,0 1 0,0-1 0,0 0 0,0 0 0,1 1 0,-1-1 0,0 5 0,-2 31 0,1 0 0,5 69 0,1-22 0,-4 230 0,0-314 0,0 1 0,0-1 0,0 0 0,0 0 0,0 0 0,0 0 0,0 0 0,0 0 0,0 0 0,1 0 0,-1 0 0,0 0 0,1 0 0,-1 0 0,1 0 0,-1-1 0,1 1 0,0 1 0,-1-2 0,1 0 0,-1 0 0,1 0 0,-1 0 0,1 0 0,-1 0 0,1 0 0,-1 0 0,0 0 0,1 0 0,-1-1 0,1 1 0,-1 0 0,1 0 0,-1 0 0,0-1 0,1 1 0,-1 0 0,1 0 0,-1-1 0,0 1 0,0 0 0,1-1 0,-1 1 0,0-1 0,1 0 0,20-32 0,-13 19 0,1 0 0,0 1 0,1 0 0,0 1 0,1 0 0,0 1 0,25-19 0,-25 20 0,-1 0 0,16-20 0,-22 23 0,1 1 0,-1 0 0,2 0 0,-1 1 0,0-1 0,1 1 0,0 1 0,0-1 0,1 1 0,-1 0 0,1 0 0,0 1 0,9-4 0,11 2 0,0 1 0,1 1 0,-1 2 0,1 0 0,40 6 0,8-2 0,-62-3 0,1 1 0,-1 0 0,1 1 0,27 7 0,-34-6 0,0 1 0,0-1 0,0 1 0,-1 1 0,1-1 0,-1 1 0,0 0 0,0 1 0,9 10 0,-4-4 0,3 4 0,26 34 0,-36-43 0,-1 0 0,0 0 0,0 1 0,-1-1 0,0 1 0,0 0 0,-1 0 0,2 13 0,2 41 0,-3 0 0,-9 105 0,5-155 0,-1 0 0,0 0 0,-1 0 0,0 0 0,-1-1 0,-1 1 0,-8 14 0,-5 7 0,-25 32 0,19-30 0,17-25 0,-1 0 0,0-1 0,0 0 0,-1 0 0,0-1 0,-12 8 0,-62 36 0,31-22 0,35-21 0,0-1 0,-1 0 0,-1-1 0,1-1 0,-26 4 0,-41 15 0,81-23 17,0-1 0,0 1 1,0-1-1,0 0 0,0-1 0,-8 1 0,11-1-74,0 0 0,-1 0 0,1 0 0,0 0-1,-1-1 1,1 1 0,0 0 0,0-1 0,0 1 0,-1-1 0,1 0 0,0 1-1,0-1 1,0 0 0,0 0 0,0 0 0,0 1 0,0-1 0,0 0 0,1 0 0,-1 0-1,0 0 1,1-1 0,-1 1 0,0-2 0,-5-12-6769</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30.986"/>
    </inkml:context>
    <inkml:brush xml:id="br0">
      <inkml:brushProperty name="width" value="0.035" units="cm"/>
      <inkml:brushProperty name="height" value="0.035" units="cm"/>
      <inkml:brushProperty name="color" value="#E71224"/>
    </inkml:brush>
  </inkml:definitions>
  <inkml:trace contextRef="#ctx0" brushRef="#br0">1 0 24575,'609'0'-1365,"-586"0"-5461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43.680"/>
    </inkml:context>
    <inkml:brush xml:id="br0">
      <inkml:brushProperty name="width" value="0.035" units="cm"/>
      <inkml:brushProperty name="height" value="0.035" units="cm"/>
      <inkml:brushProperty name="color" value="#E71224"/>
    </inkml:brush>
  </inkml:definitions>
  <inkml:trace contextRef="#ctx0" brushRef="#br0">1 113 24575,'0'404'0,"3"-466"0,3 1 0,18-82 0,-16 102 0,2-60 0,-6 50 0,-4 48 0,1 0 0,-1 1 0,1-1 0,0 0 0,0 1 0,0-1 0,0 0 0,1 1 0,-1 0 0,1-1 0,-1 1 0,1 0 0,0 0 0,0 0 0,0 0 0,0 0 0,0 0 0,1 0 0,-1 1 0,0-1 0,1 1 0,-1 0 0,1-1 0,-1 1 0,1 0 0,0 1 0,0-1 0,-1 0 0,1 1 0,0 0 0,0-1 0,3 1 0,-2 0 0,1 0 0,-1 0 0,0 0 0,1 1 0,-1-1 0,0 1 0,1 0 0,-1 0 0,0 1 0,0-1 0,0 1 0,0 0 0,0 0 0,0 0 0,-1 1 0,1-1 0,-1 1 0,1 0 0,-1 0 0,5 6 0,-3-1 0,-1 1 0,0 0 0,0 0 0,-1 0 0,0 0 0,0 1 0,-1-1 0,-1 1 0,1 12 0,0 17 0,-4 39 0,1-36 0,-1 51 0,2-131 0,-1 11 0,1 0 0,1 0 0,9-46 0,-1 10 0,-8 47 0,2-1 0,6-27 0,-8 40 0,1 1 0,0-1 0,-1 1 0,1 0 0,1-1 0,-1 1 0,0 0 0,1 0 0,-1 0 0,1 1 0,0-1 0,0 1 0,0-1 0,0 1 0,1 0 0,-1 0 0,1 1 0,-1-1 0,1 1 0,-1-1 0,1 1 0,0 0 0,7-1 0,3 1 0,1-1 0,-1 2 0,0 0 0,1 1 0,16 2 0,-26-2 0,1 1 0,-1-1 0,0 1 0,1 0 0,-1 0 0,0 0 0,0 1 0,0 0 0,0 0 0,-1 0 0,1 0 0,-1 1 0,0 0 0,0 0 0,0 0 0,-1 0 0,1 0 0,-1 1 0,0 0 0,0 0 0,-1 0 0,1 0 0,2 9 0,2 9 0,-1 0 0,-1 0 0,-1 0 0,1 31 0,0 159-165,-6-154-1035,1-37-5626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32.943"/>
    </inkml:context>
    <inkml:brush xml:id="br0">
      <inkml:brushProperty name="width" value="0.035" units="cm"/>
      <inkml:brushProperty name="height" value="0.035" units="cm"/>
      <inkml:brushProperty name="color" value="#E71224"/>
    </inkml:brush>
  </inkml:definitions>
  <inkml:trace contextRef="#ctx0" brushRef="#br0">139 1 24575,'84'-1'0,"93"3"0,-172-2 0,-1 0 0,1 1 0,0-1 0,0 1 0,0 0 0,-1 1 0,1-1 0,-1 1 0,1 0 0,-1 0 0,1 0 0,-1 0 0,0 1 0,0 0 0,0 0 0,0 0 0,-1 0 0,1 1 0,-1-1 0,0 1 0,0 0 0,0 0 0,-1 0 0,1 0 0,-1 0 0,0 1 0,0-1 0,-1 1 0,1 0 0,-1-1 0,0 1 0,0 0 0,0 0 0,-1 4 0,3 70 0,-10 97 0,6-164 0,-1 1 0,-1 0 0,0-1 0,-1 1 0,0-1 0,-1 0 0,-12 22 0,-4 1 0,-31 37 0,16-22 0,-30 65 0,28-65 0,-17 25 0,45-57 0,-2-1 0,0-1 0,-1 0 0,0-1 0,-1 0 0,-26 20 0,38-33 0,0-1 0,0 1 0,-1-1 0,1 1 0,0-1 0,-1 0 0,1 0 0,0 0 0,-1 0 0,1-1 0,-1 1 0,0-1 0,1 1 0,-1-1 0,1 0 0,-1 0 0,0 0 0,-4-1 0,5 0 0,0 0 0,0 0 0,0 0 0,0 0 0,0 0 0,1-1 0,-1 1 0,1 0 0,-1-1 0,1 0 0,-1 1 0,1-1 0,0 0 0,0 1 0,0-1 0,0 0 0,0 0 0,0 0 0,0 0 0,1 0 0,-1 0 0,1 0 0,-1-4 0,-1-4 0,1 1 0,0 0 0,0-1 0,1 1 0,0-1 0,1 1 0,0-1 0,0 1 0,4-11 0,-4 16 0,0 1 0,1-1 0,0 1 0,-1-1 0,1 1 0,1-1 0,-1 1 0,0 0 0,1 0 0,-1 0 0,1 0 0,0 1 0,0-1 0,0 1 0,0 0 0,1 0 0,-1 0 0,0 0 0,1 0 0,0 1 0,-1-1 0,1 1 0,0 0 0,5 0 0,23-3 0,0 3 0,-1 0 0,63 9 0,-88-7 0,-1 0 0,1 0 0,-1 1 0,1 0 0,-1 0 0,0 0 0,0 1 0,0 0 0,-1 0 0,6 4 0,6 6 0,21 22 0,-3-2 0,118 84 0,-74-51 0,-57-52-1365,-2 0-5461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35.286"/>
    </inkml:context>
    <inkml:brush xml:id="br0">
      <inkml:brushProperty name="width" value="0.035" units="cm"/>
      <inkml:brushProperty name="height" value="0.035" units="cm"/>
      <inkml:brushProperty name="color" value="#E71224"/>
    </inkml:brush>
  </inkml:definitions>
  <inkml:trace contextRef="#ctx0" brushRef="#br0">58 54 24575,'0'-2'0,"0"-1"0,1 1 0,-1 0 0,1-1 0,0 1 0,0 0 0,0-1 0,0 1 0,0 0 0,0 0 0,1 0 0,-1 0 0,1 0 0,-1 0 0,1 0 0,0 0 0,0 1 0,0-1 0,0 1 0,0-1 0,0 1 0,0 0 0,0 0 0,1 0 0,-1 0 0,0 0 0,1 0 0,-1 1 0,0-1 0,5 1 0,-4-1 0,0 0 0,0 1 0,-1 0 0,1 0 0,0 0 0,0 0 0,0 0 0,0 0 0,-1 1 0,1-1 0,0 1 0,0 0 0,-1 0 0,1 0 0,0 0 0,-1 0 0,1 1 0,-1-1 0,0 1 0,1 0 0,-1 0 0,0-1 0,0 1 0,0 1 0,0-1 0,3 4 0,-4-3 0,1 1 0,-1-1 0,0 0 0,0 0 0,0 1 0,0-1 0,0 0 0,-1 1 0,1-1 0,-1 1 0,0-1 0,0 1 0,-1-1 0,1 1 0,-1-1 0,1 0 0,-1 1 0,0-1 0,0 0 0,-1 1 0,1-1 0,-1 0 0,1 0 0,-1 0 0,0 0 0,0-1 0,0 1 0,-1 0 0,1-1 0,-1 0 0,-3 4 0,-6 2 0,1 0 0,-1-1 0,0-1 0,-1 1 0,0-2 0,-20 6 0,32-10 0,-1 0 0,1-1 0,0 0 0,-1 1 0,1-1 0,-1 0 0,0 0 0,1 1 0,-1-1 0,1-1 0,-1 1 0,1 0 0,-1 0 0,1 0 0,-1-1 0,1 1 0,-1-1 0,1 1 0,0-1 0,-1 0 0,1 1 0,-3-3 0,3 1 0,-1 0 0,0 0 0,1 0 0,0 0 0,-1 0 0,1 0 0,0 0 0,0 0 0,0-1 0,0 1 0,1-1 0,-2-4 0,1-1 0,0 0 0,1 0 0,0-1 0,0 1 0,1 0 0,0-1 0,4-14 0,5-1-1365,3 3-5461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37.984"/>
    </inkml:context>
    <inkml:brush xml:id="br0">
      <inkml:brushProperty name="width" value="0.035" units="cm"/>
      <inkml:brushProperty name="height" value="0.035" units="cm"/>
      <inkml:brushProperty name="color" value="#E71224"/>
    </inkml:brush>
  </inkml:definitions>
  <inkml:trace contextRef="#ctx0" brushRef="#br0">723 0 24575,'-4'1'0,"-1"0"0,1 0 0,0 0 0,-1 0 0,1 1 0,0-1 0,0 1 0,-6 4 0,-14 5 0,-1-4 0,1 0 0,-2-2 0,1-1 0,-26 0 0,-105-3 0,7-1 0,108 5 0,-48 11 0,78-14 0,8-1 0,0-1 0,1 1 0,-1 0 0,0 1 0,0-1 0,1 0 0,-1 1 0,1-1 0,-1 1 0,1 0 0,-1 0 0,1 0 0,0 0 0,0 0 0,0 1 0,0-1 0,1 0 0,-1 1 0,1 0 0,-1-1 0,1 1 0,0 0 0,0 0 0,0-1 0,0 1 0,1 0 0,-1 4 0,-1 8 0,1 1 0,0 0 0,2 0 0,1 17 0,1-3 0,-1 219 0,-2-180 0,0-67 0,0-1 0,-1 1 0,2 0 0,-1-1 0,0 1 0,0 0 0,0-1 0,1 1 0,-1 0 0,1-1 0,0 1 0,-1-1 0,1 1 0,1 2 0,-1-4 0,0 1 0,0 0 0,0-1 0,0 1 0,0-1 0,0 0 0,0 1 0,0-1 0,0 0 0,0 0 0,0 1 0,0-1 0,0 0 0,0 0 0,0 0 0,1 0 0,-1 0 0,0-1 0,0 1 0,0 0 0,0 0 0,0-1 0,1 0 0,87-32 0,-22 7 0,7-3 0,-55 20 0,0 1 0,0 0 0,1 2 0,0 1 0,0 0 0,26-2 0,-14 5 0,0 2 0,-1 1 0,59 10 0,-78-9 0,-1 1 0,1 0 0,-1 0 0,0 1 0,0 1 0,0 0 0,-1 1 0,1 0 0,-1 0 0,-1 1 0,1 0 0,-1 1 0,12 13 0,-17-15 0,0 0 0,-1 1 0,1-1 0,-2 0 0,1 1 0,-1 0 0,0-1 0,0 1 0,0 0 0,-1 0 0,0 0 0,-1 9 0,1 11 0,-7 48 0,4-60 0,-2 0 0,0-1 0,0 1 0,-2-1 0,1 0 0,-2 0 0,0 0 0,-1-1 0,0 0 0,-1-1 0,0 1 0,-18 16 0,-13 10 0,-1-1 0,-48 31 0,78-60 0,-18 13 0,10-6 0,-40 24 0,53-36 0,-1-1 0,0 1 0,0-2 0,0 1 0,0-1 0,0 0 0,-1 0 0,1-1 0,-1 0 0,-11 0 0,17-2-47,0 1 0,-1 0 0,1-1 0,0 1 0,0-1 0,0 0 0,0 0 0,0 1 0,0-1-1,0-1 1,0 1 0,0 0 0,0 0 0,1-1 0,-1 1 0,0-1 0,1 1 0,-1-1 0,1 0 0,0 0 0,-1 0 0,1 0-1,0 0 1,0 0 0,0 0 0,1 0 0,-1 0 0,0-3 0,-5-19-6779</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40.131"/>
    </inkml:context>
    <inkml:brush xml:id="br0">
      <inkml:brushProperty name="width" value="0.035" units="cm"/>
      <inkml:brushProperty name="height" value="0.035" units="cm"/>
      <inkml:brushProperty name="color" value="#E71224"/>
    </inkml:brush>
  </inkml:definitions>
  <inkml:trace contextRef="#ctx0" brushRef="#br0">0 1 24575,'0'1740'-1365,"0"-1730"-5461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41.838"/>
    </inkml:context>
    <inkml:brush xml:id="br0">
      <inkml:brushProperty name="width" value="0.035" units="cm"/>
      <inkml:brushProperty name="height" value="0.035" units="cm"/>
      <inkml:brushProperty name="color" value="#E71224"/>
    </inkml:brush>
  </inkml:definitions>
  <inkml:trace contextRef="#ctx0" brushRef="#br0">58 1 24575,'1'18'0,"-1"1"0,-1-1 0,-1 1 0,0-1 0,-1 0 0,-11 33 0,5-22 0,1 0 0,2 1 0,0 0 0,2 1 0,2-1 0,0 1 0,2-1 0,6 46 0,-5-74 0,-1 1 0,1 0 0,-1-1 0,1 1 0,0-1 0,0 1 0,0-1 0,0 1 0,1-1 0,-1 1 0,0-1 0,1 0 0,0 0 0,0 0 0,0 0 0,0 0 0,0 0 0,0 0 0,0-1 0,0 1 0,1-1 0,-1 0 0,0 1 0,1-1 0,-1 0 0,1-1 0,0 1 0,-1 0 0,1-1 0,3 1 0,9 1 0,1-1 0,0 0 0,0-2 0,18-1 0,-5 0 0,21-3 0,87-18 0,-134 22 0,0 1 0,0-1 0,-1 0 0,1-1 0,0 1 0,0 0 0,-1-1 0,1 1 0,-1-1 0,1 0 0,-1 0 0,0 0 0,0 0 0,1 0 0,-2-1 0,1 1 0,0-1 0,0 1 0,-1-1 0,1 0 0,-1 1 0,0-1 0,0 0 0,0 0 0,0 0 0,-1 0 0,1-3 0,1-9 0,-1 0 0,0-1 0,-1 1 0,-3-20 0,1 5 0,1 16 0,-1 0 0,0-1 0,-1 1 0,-1 0 0,0 1 0,-1-1 0,0 1 0,-8-14 0,7 17 0,1 0 0,-2 1 0,1-1 0,-1 1 0,-1 1 0,1-1 0,-1 1 0,-1 0 0,0 1 0,-16-11 0,15 14-136,-1 0-1,1 0 1,-1 0-1,0 2 1,0-1-1,0 1 1,0 1-1,0 0 0,-22 1 1,9 1-6690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44.689"/>
    </inkml:context>
    <inkml:brush xml:id="br0">
      <inkml:brushProperty name="width" value="0.035" units="cm"/>
      <inkml:brushProperty name="height" value="0.035" units="cm"/>
      <inkml:brushProperty name="color" value="#E71224"/>
    </inkml:brush>
  </inkml:definitions>
  <inkml:trace contextRef="#ctx0" brushRef="#br0">191 0 24575,'-1'2'0,"0"1"0,0-1 0,0 0 0,0 0 0,-1 0 0,1 0 0,-1 0 0,0-1 0,1 1 0,-1 0 0,0-1 0,0 1 0,0-1 0,0 0 0,-4 2 0,-2 3 0,6-5 0,-24 19 0,0 2 0,-39 41 0,61-57 0,0 0 0,0 0 0,1 0 0,0 0 0,0 1 0,0-1 0,1 1 0,0-1 0,0 1 0,1 0 0,-1 0 0,2 0 0,-1 0 0,1 0 0,0 0 0,0 0 0,1 0 0,0 0 0,3 11 0,-2-15 0,0 0 0,0-1 0,0 1 0,0 0 0,1-1 0,-1 0 0,1 1 0,-1-1 0,1 0 0,0 0 0,0-1 0,0 1 0,0-1 0,0 1 0,0-1 0,0 0 0,1 0 0,-1 0 0,0-1 0,1 1 0,-1-1 0,6 0 0,8 1 0,1-1 0,33-4 0,-46 3 0,-1 1 0,0-1 0,0 0 0,1-1 0,-1 1 0,0-1 0,0 0 0,0 0 0,0 0 0,-1 0 0,1-1 0,0 1 0,-1-1 0,0 0 0,4-4 0,-2 1 0,-1 0 0,0 0 0,-1 0 0,1 0 0,-1-1 0,0 1 0,-1-1 0,3-12 0,0-5 0,-2 0 0,-1-1 0,-1 0 0,-2-32 0,1 338 0,-1-115 0,1 545 0,0-705 0,0 1 0,-1 0 0,0-1 0,0 1 0,0-1 0,-1 1 0,0-1 0,0 1 0,-1-1 0,0 0 0,0 0 0,-4 5 0,5-7 0,-1-1 0,0 0 0,1 0 0,-1 0 0,0 0 0,-1-1 0,1 1 0,0-1 0,-1 0 0,1 0 0,-1 0 0,0-1 0,0 1 0,0-1 0,0 0 0,0 0 0,0 0 0,0 0 0,0-1 0,-6 0 0,7 0 0,1 0 0,-1 0 0,1 0 0,0-1 0,-1 1 0,1-1 0,0 0 0,0 0 0,-1 1 0,1-2 0,0 1 0,0 0 0,0 0 0,0-1 0,0 1 0,0-1 0,-2-3 0,0 1 0,1 0 0,0-1 0,0 1 0,1-1 0,-1 0 0,1 0 0,-2-8 0,-1-5 0,1-1 0,1 1 0,-1-30 0,3-224 0,3 128 0,-2 139 9,0 0-1,0 0 1,1 1-1,0-1 1,0 0 0,0 0-1,0 1 1,1-1-1,-1 1 1,1-1-1,1 1 1,-1 0-1,5-6 1,-3 5-174,1 0 0,0 0 0,0 0 0,0 1 0,1 0 0,-1 0 0,1 1 0,13-6 0,0 0-6661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46.937"/>
    </inkml:context>
    <inkml:brush xml:id="br0">
      <inkml:brushProperty name="width" value="0.035" units="cm"/>
      <inkml:brushProperty name="height" value="0.035" units="cm"/>
      <inkml:brushProperty name="color" value="#E71224"/>
    </inkml:brush>
  </inkml:definitions>
  <inkml:trace contextRef="#ctx0" brushRef="#br0">454 0 24575,'-1'16'0,"0"-1"0,-1 1 0,-1-1 0,0 0 0,-10 24 0,-35 74 0,19-49 0,-22 55 0,-51 130 0,62-151 0,21-56 0,2 1 0,2 1 0,-11 54 0,15-47 0,-36 94 0,41-129 0,1 1 0,1-1 0,0 1 0,2-1 0,-3 29 0,6 72 0,1-58 0,-1 497 0,-1-550 0,0 0 0,0-1 0,1 1 0,0 0 0,0 0 0,0 0 0,1-1 0,0 1 0,0-1 0,0 1 0,1-1 0,-1 0 0,6 7 0,-4-8 0,-1 0 0,1 0 0,0-1 0,0 0 0,0 1 0,1-1 0,-1-1 0,1 1 0,0-1 0,0 0 0,0 0 0,0 0 0,0-1 0,0 1 0,6 0 0,-1 0 0,0 0 0,-1 1 0,1 0 0,-1 0 0,0 1 0,15 9 0,-12-8-1365,-3-3-5461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49.469"/>
    </inkml:context>
    <inkml:brush xml:id="br0">
      <inkml:brushProperty name="width" value="0.035" units="cm"/>
      <inkml:brushProperty name="height" value="0.035" units="cm"/>
      <inkml:brushProperty name="color" value="#E71224"/>
    </inkml:brush>
  </inkml:definitions>
  <inkml:trace contextRef="#ctx0" brushRef="#br0">0 1 24575,'0'548'0,"0"-542"0,0 1 0,1-1 0,-1 1 0,1-1 0,0 0 0,4 13 0,-4-17 0,0 0 0,1 0 0,-1 0 0,0 0 0,1 0 0,-1 0 0,1 0 0,0 0 0,-1 0 0,1-1 0,0 1 0,0-1 0,0 0 0,0 1 0,0-1 0,1 0 0,-1 0 0,0 0 0,0 0 0,1-1 0,4 2 0,14 0 0,1-1 0,0 0 0,0-2 0,-1 0 0,1-1 0,42-11 0,-31 6 0,61-4 0,142 11 0,-102 1 0,-127-1-273,1 0 0,0-1 0,-1 0 0,10-2 0,0-3-6553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51.106"/>
    </inkml:context>
    <inkml:brush xml:id="br0">
      <inkml:brushProperty name="width" value="0.035" units="cm"/>
      <inkml:brushProperty name="height" value="0.035" units="cm"/>
      <inkml:brushProperty name="color" value="#E71224"/>
    </inkml:brush>
  </inkml:definitions>
  <inkml:trace contextRef="#ctx0" brushRef="#br0">1 106 24575,'310'-16'0,"-202"5"0,187-25 0,-199 25 0,193 4 0,-193 8 0,-62-2 0,55-11 0,13 0 0,89 11 34,-107 2-1433,-62-1-5427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52.742"/>
    </inkml:context>
    <inkml:brush xml:id="br0">
      <inkml:brushProperty name="width" value="0.035" units="cm"/>
      <inkml:brushProperty name="height" value="0.035" units="cm"/>
      <inkml:brushProperty name="color" value="#E71224"/>
    </inkml:brush>
  </inkml:definitions>
  <inkml:trace contextRef="#ctx0" brushRef="#br0">0 0 24575,'0'636'0,"0"-631"0,0-1 0,1 1 0,-1-1 0,1 1 0,-1 0 0,2-1 0,-1 0 0,0 1 0,1-1 0,0 0 0,4 8 0,-5-11 0,1 1 0,-1 0 0,1-1 0,-1 1 0,1-1 0,0 1 0,0-1 0,0 0 0,0 0 0,0 0 0,0 0 0,0 0 0,0 0 0,0-1 0,0 1 0,0-1 0,1 0 0,-1 1 0,0-1 0,0 0 0,0 0 0,1 0 0,-1 0 0,0-1 0,0 1 0,3-2 0,8-1 0,-1-2 0,0 1 0,-1-2 0,1 0 0,20-14 0,17-8 0,-28 18 0,0 0 0,1 1 0,0 2 0,1 0 0,0 1 0,0 1 0,0 1 0,40-1 0,-37 7-96,21-2 312,-43 0-340,-1 0 1,0-1-1,0 1 0,0-1 0,0 0 0,0 0 1,0 0-1,0-1 0,0 1 0,0 0 1,4-4-1,4-6-6702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46.175"/>
    </inkml:context>
    <inkml:brush xml:id="br0">
      <inkml:brushProperty name="width" value="0.035" units="cm"/>
      <inkml:brushProperty name="height" value="0.035" units="cm"/>
      <inkml:brushProperty name="color" value="#E71224"/>
    </inkml:brush>
  </inkml:definitions>
  <inkml:trace contextRef="#ctx0" brushRef="#br0">218 1 24575,'-24'0'0,"9"-1"0,-1 1 0,1 1 0,-1 0 0,-26 6 0,37-5 0,1-1 0,0 1 0,-1 0 0,1 0 0,0 0 0,0 1 0,0-1 0,0 1 0,0 0 0,1 0 0,0 0 0,-1 1 0,1-1 0,0 1 0,0 0 0,1 0 0,-1 0 0,1 0 0,0 0 0,-2 6 0,0 1 0,1 1 0,0 0 0,1 0 0,0 0 0,0 22 0,2-6 0,6 40 0,-6-65 0,1 0 0,0 0 0,0 0 0,0 0 0,0 0 0,0 0 0,1 0 0,-1 0 0,1 0 0,0-1 0,0 1 0,0 0 0,0-1 0,0 0 0,0 1 0,1-1 0,-1 0 0,1 0 0,0-1 0,-1 1 0,1 0 0,0-1 0,0 0 0,0 1 0,0-1 0,0-1 0,0 1 0,1 0 0,-1-1 0,0 1 0,0-1 0,1 0 0,-1 0 0,0 0 0,0-1 0,0 1 0,1-1 0,-1 0 0,0 1 0,0-2 0,0 1 0,0 0 0,0 0 0,0-1 0,-1 0 0,1 0 0,0 1 0,-1-1 0,1-1 0,-1 1 0,0 0 0,4-5 0,-2 1 0,-1-1 0,1 0 0,-1 0 0,0-1 0,0 1 0,-1-1 0,0 1 0,-1-1 0,2-10 0,-2-9 0,-2-37 0,1-9 0,0 71 0,0 1 0,0-1 0,0 0 0,1 0 0,-1 1 0,0-1 0,1 0 0,0 1 0,-1-1 0,1 0 0,0 1 0,0-1 0,0 1 0,0-1 0,0 1 0,1-2 0,-1 2 0,0 1 0,0 0 0,0-1 0,0 1 0,0 0 0,-1 0 0,1 0 0,0-1 0,0 1 0,0 0 0,0 0 0,0 0 0,0 0 0,0 1 0,0-1 0,0 0 0,-1 0 0,1 0 0,0 1 0,0-1 0,0 0 0,0 1 0,-1-1 0,1 1 0,0-1 0,0 1 0,-1-1 0,1 1 0,0 0 0,-1-1 0,1 1 0,-1 0 0,2 1 0,19 22 0,-1 0 0,25 42 0,-28-38 0,2-2 0,35 40 0,-44-55-455,0 1 0,15 24 0,-13-17-6371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54.847"/>
    </inkml:context>
    <inkml:brush xml:id="br0">
      <inkml:brushProperty name="width" value="0.035" units="cm"/>
      <inkml:brushProperty name="height" value="0.035" units="cm"/>
      <inkml:brushProperty name="color" value="#E71224"/>
    </inkml:brush>
  </inkml:definitions>
  <inkml:trace contextRef="#ctx0" brushRef="#br0">1 296 24575,'0'21'0,"-1"-12"0,1 1 0,0-1 0,1 0 0,0 0 0,3 13 0,-3-19 0,0-1 0,0 1 0,0-1 0,0 0 0,0 1 0,1-1 0,-1 0 0,1 0 0,-1 0 0,1 0 0,0 0 0,0-1 0,0 1 0,0 0 0,0-1 0,0 1 0,0-1 0,1 0 0,-1 0 0,1 0 0,-1 0 0,0 0 0,6 1 0,15 1 0,1-1 0,0-1 0,-1 0 0,33-5 0,8 1 0,-46 3 0,1-1 0,0-1 0,-1 0 0,37-11 0,-50 12 0,-1 0 0,1-1 0,-1 0 0,1 0 0,-1 0 0,1-1 0,-1 0 0,0 1 0,0-1 0,-1-1 0,1 1 0,-1 0 0,1-1 0,-1 0 0,0 0 0,0 0 0,-1 0 0,1 0 0,-1-1 0,0 1 0,0-1 0,0 1 0,1-10 0,0-5 0,-1 1 0,-1-1 0,-3-31 0,1 39 0,0 0 0,-1 0 0,0 0 0,-1 0 0,-1 0 0,1 1 0,-8-14 0,8 19 0,-1-1 0,0 1 0,0 0 0,0 1 0,-1-1 0,1 1 0,-1 0 0,-9-6 0,-48-25 0,39 24 0,14 6 0,-1 2 0,1-1 0,-1 2 0,0-1 0,0 1 0,0 1 0,-16-1 0,0 1 0,-45 5 0,67-3 0,0 0 0,0 0 0,0 1 0,0-1 0,0 1 0,0 0 0,0 0 0,0 0 0,1 1 0,-1-1 0,1 1 0,-1 0 0,1 0 0,0 0 0,0 0 0,1 0 0,-1 1 0,1 0 0,-1-1 0,1 1 0,0 0 0,1 0 0,-1 0 0,-1 4 0,-3 11 0,1 1 0,0 0 0,-2 34 0,4-27-1365,2-4-5461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1:57.409"/>
    </inkml:context>
    <inkml:brush xml:id="br0">
      <inkml:brushProperty name="width" value="0.035" units="cm"/>
      <inkml:brushProperty name="height" value="0.035" units="cm"/>
      <inkml:brushProperty name="color" value="#E71224"/>
    </inkml:brush>
  </inkml:definitions>
  <inkml:trace contextRef="#ctx0" brushRef="#br0">0 1 24575,'4'0'0,"-1"1"0,1 0 0,-1 0 0,0 0 0,0 1 0,0-1 0,0 1 0,0 0 0,0-1 0,5 5 0,5 3 0,40 19 0,-39-22 0,-1 1 0,0 0 0,0 1 0,0 0 0,-1 1 0,0 0 0,14 17 0,3 5 0,49 45 0,-66-63 0,-1 1 0,0 0 0,-1 0 0,0 1 0,-2 0 0,1 1 0,5 17 0,-10-24 0,5 13 0,-2 1 0,0 0 0,-2 0 0,0 0 0,1 38 0,-2-25 0,11 48 0,-4-38 0,6 94 0,-16-132 0,10 81 0,4 52 0,-14 541 0,-3-324 0,2-267-1365,0-85-5461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04.371"/>
    </inkml:context>
    <inkml:brush xml:id="br0">
      <inkml:brushProperty name="width" value="0.035" units="cm"/>
      <inkml:brushProperty name="height" value="0.035" units="cm"/>
      <inkml:brushProperty name="color" value="#E71224"/>
    </inkml:brush>
  </inkml:definitions>
  <inkml:trace contextRef="#ctx0" brushRef="#br0">0 57 24575,'4'-4'0,"7"-7"0,5-1 0,5 2 0,3 1 0,2 4 0,1 2 0,0 1 0,1 2 0,-1 0 0,1 1 0,-1-1 0,-5 1-8191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06.046"/>
    </inkml:context>
    <inkml:brush xml:id="br0">
      <inkml:brushProperty name="width" value="0.035" units="cm"/>
      <inkml:brushProperty name="height" value="0.035" units="cm"/>
      <inkml:brushProperty name="color" value="#E71224"/>
    </inkml:brush>
  </inkml:definitions>
  <inkml:trace contextRef="#ctx0" brushRef="#br0">0 86 24575,'11'-1'0,"0"1"0,0-1 0,0-1 0,0 0 0,-1-1 0,1 0 0,-1-1 0,1 0 0,-1 0 0,0-1 0,-1 0 0,16-12 0,-16 12 0,1 0 0,-1 1 0,1 0 0,0 0 0,0 1 0,0 0 0,0 1 0,1 0 0,-1 1 0,11 0 0,15 0 0,55 7 0,-65-2-1365,-3 2-5461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30.835"/>
    </inkml:context>
    <inkml:brush xml:id="br0">
      <inkml:brushProperty name="width" value="0.035" units="cm"/>
      <inkml:brushProperty name="height" value="0.035" units="cm"/>
      <inkml:brushProperty name="color" value="#E71224"/>
    </inkml:brush>
  </inkml:definitions>
  <inkml:trace contextRef="#ctx0" brushRef="#br0">1 30 24575,'0'531'0,"0"-522"0,0 0 0,1 0 0,0 0 0,1 0 0,0 0 0,0 0 0,1 0 0,0-1 0,1 1 0,-1-1 0,2 0 0,-1 0 0,1-1 0,0 1 0,1-1 0,0 0 0,0 0 0,0-1 0,1 0 0,0 0 0,0 0 0,1-1 0,-1 0 0,1-1 0,0 0 0,1 0 0,-1 0 0,1-1 0,-1-1 0,1 1 0,15 1 0,17-1 0,0-2 0,65-6 0,-99 4 0,0-1 0,0 0 0,-1 0 0,1 0 0,-1-1 0,1 0 0,-1 0 0,0-1 0,0 0 0,0 0 0,-1 0 0,0-1 0,8-8 0,-3 5 0,-1-1 0,21-12 0,-22 17 0,1 0 0,-1 1 0,1 0 0,-1 1 0,14-2 0,-13 2 0,1 0 0,-1-1 0,14-5 0,-20 6 0,0 0 0,1 0 0,-1 0 0,0 0 0,0 0 0,0-1 0,0 1 0,-1-1 0,1 0 0,-1 0 0,0 0 0,4-6 0,1-4 0,0-1 0,-2 0 0,1 0 0,-2-1 0,0 1 0,4-29 0,-4 4 0,-3-56 0,-1 41 0,-3-65 0,1 107 0,1 0 0,-2 1 0,0-1 0,0 0 0,-1 1 0,0-1 0,-10-15 0,12 23 0,-2 0 0,1 0 0,0 1 0,-1 0 0,0-1 0,1 1 0,-1 1 0,-1-1 0,1 0 0,0 1 0,-1 0 0,1 0 0,-1 0 0,-8-1 0,-7-2 0,0 1 0,-21-2 0,-33 1 0,-93 5 0,61 2 0,86-2-115,8 0 165,1 0 0,-1 0 0,1 1-1,-18 4 1,26-5-125,0 2 0,-1-1 0,1 0 0,0 1 0,0-1 0,0 1 0,0 0 0,0 0 0,0 0 1,0 0-1,1 1 0,-1-1 0,1 1 0,0 0 0,0-1 0,0 1 0,0 0 0,0 0 0,-1 4 0,-5 13-6751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43.286"/>
    </inkml:context>
    <inkml:brush xml:id="br0">
      <inkml:brushProperty name="width" value="0.035" units="cm"/>
      <inkml:brushProperty name="height" value="0.035" units="cm"/>
      <inkml:brushProperty name="color" value="#E71224"/>
    </inkml:brush>
  </inkml:definitions>
  <inkml:trace contextRef="#ctx0" brushRef="#br0">17 0 24575,'14'19'0,"0"0"0,-1 2 0,0-1 0,-2 1 0,-1 1 0,12 33 0,3 5 0,4-1 0,48 76 0,-65-114 0,-2 0 0,15 43 0,-7-17 0,1-3 0,-7-18 0,0 1 0,-3 0 0,0 0 0,9 49 0,-18-76 0,0 0 0,0 0 0,0 0 0,-1 1 0,1-1 0,0 0 0,0 0 0,0 0 0,0 0 0,0 0 0,0 0 0,0 0 0,0 1 0,0-1 0,0 0 0,-1 0 0,1 0 0,0 0 0,0 0 0,0 0 0,0 0 0,0 0 0,0 0 0,0 0 0,-1 0 0,1 0 0,0 0 0,0 0 0,0 0 0,0 0 0,0 0 0,-1 0 0,1 0 0,0 0 0,0 0 0,0 0 0,0 0 0,0 0 0,0 0 0,-1 0 0,1 0 0,0 0 0,0 0 0,0 0 0,0 0 0,0 0 0,0 0 0,-1 0 0,1-1 0,0 1 0,0 0 0,0 0 0,0 0 0,0 0 0,0 0 0,0 0 0,0 0 0,0-1 0,0 1 0,0 0 0,0 0 0,0 0 0,0 0 0,-15-12 0,-2-1 0,7 8 0,-1 1 0,1 1 0,-1 0 0,0 0 0,0 1 0,0 0 0,0 1 0,0 0 0,-1 1 0,1 0 0,0 1 0,0 1 0,0-1 0,0 2 0,-18 5 0,20-3 0,-1 0 0,1 0 0,1 1 0,-1 1 0,-8 8 0,-29 20 0,0-11 0,46-24 0,0 0 0,0 0 0,0 1 0,0-1 0,-1 0 0,1 0 0,0 0 0,0 0 0,0 0 0,0 0 0,0 0 0,0 0 0,0 0 0,0 0 0,0 0 0,-1 0 0,1 0 0,0 0 0,0 0 0,0 0 0,0 0 0,0 0 0,0 0 0,0 0 0,0 0 0,0 0 0,0-1 0,-1 1 0,1 0 0,0 0 0,0 0 0,0 0 0,0 0 0,0 0 0,0 0 0,0 0 0,0 0 0,0 0 0,0 0 0,0 0 0,0 0 0,0-1 0,0 1 0,0 0 0,0 0 0,0 0 0,0 0 0,0 0 0,0 0 0,0 0 0,0 0 0,0 0 0,0-1 0,0 1 0,0 0 0,2-9 0,7-9 0,32-30 0,1 1 0,56-48 0,-72 75 0,1 0 0,1 2 0,47-23 0,-75 40 0,0 1 0,0 0 0,1 0 0,-1 0 0,0 0 0,0 0 0,0 0 0,0 0 0,0 0 0,0 0 0,0 0 0,1 0 0,-1 0 0,0 0 0,0 0 0,0 0 0,0 0 0,0 0 0,0 0 0,1 0 0,-1 0 0,0 0 0,0 0 0,0 0 0,0 0 0,0 0 0,0 0 0,1 0 0,-1 0 0,0 0 0,0 0 0,0 0 0,0 0 0,0 0 0,0 0 0,0 1 0,0-1 0,1 0 0,-1 0 0,0 0 0,0 0 0,0 0 0,0 0 0,0 0 0,0 0 0,0 1 0,0-1 0,0 0 0,0 0 0,0 0 0,0 0 0,0 0 0,0 0 0,0 1 0,0-1 0,0 0 0,0 0 0,0 0 0,-2 14 0,-8 13 0,5-17 0,1 0 0,0 1 0,1-1 0,1 1 0,-1 0 0,2 0 0,-2 22 0,4-28 0,-1 0 0,1 1 0,-1-1 0,1 0 0,1 0 0,-1 0 0,1 0 0,0 0 0,0 0 0,1 0 0,-1 0 0,1-1 0,0 0 0,0 1 0,1-1 0,-1 0 0,1 0 0,8 6 0,20 13-69,-22-17-93,-1 0 0,0 1 0,0 0 0,-1 1 0,0 0 0,0 0 0,12 17 0,-11-7-6664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46.672"/>
    </inkml:context>
    <inkml:brush xml:id="br0">
      <inkml:brushProperty name="width" value="0.035" units="cm"/>
      <inkml:brushProperty name="height" value="0.035" units="cm"/>
      <inkml:brushProperty name="color" value="#E71224"/>
    </inkml:brush>
  </inkml:definitions>
  <inkml:trace contextRef="#ctx0" brushRef="#br0">0 3 24575,'5'0'0,"-1"0"0,1 0 0,-1 0 0,1 0 0,-1 1 0,1-1 0,-1 1 0,0 0 0,1 1 0,-1-1 0,0 1 0,0 0 0,0 0 0,0 0 0,0 0 0,0 1 0,-1 0 0,1-1 0,-1 1 0,0 1 0,0-1 0,0 0 0,0 1 0,0 0 0,2 3 0,4 9 0,-1 0 0,0 1 0,-1 0 0,-1 0 0,-1 0 0,0 1 0,-1 0 0,-1 0 0,-1 0 0,-1 0 0,0 33 0,-2-47 0,1 1 0,1-1 0,-1 1 0,1-1 0,-1 1 0,3 6 0,-3-11 0,1 1 0,-1-1 0,0 0 0,0 1 0,0-1 0,0 0 0,0 0 0,1 1 0,-1-1 0,0 0 0,0 0 0,0 1 0,1-1 0,-1 0 0,0 0 0,0 0 0,1 1 0,-1-1 0,0 0 0,1 0 0,-1 0 0,0 0 0,0 0 0,1 0 0,-1 0 0,0 1 0,1-1 0,-1 0 0,0 0 0,1 0 0,-1 0 0,0 0 0,1 0 0,-1-1 0,2 0 0,-1 1 0,1-1 0,-1 0 0,0-1 0,0 1 0,1 0 0,-1 0 0,0 0 0,0-1 0,0 1 0,1-3 0,10-15 0,-1 0 0,2 1 0,24-29 0,-32 42 0,1-1 0,0 1 0,0 0 0,1 0 0,-1 1 0,1 0 0,0 0 0,0 1 0,0-1 0,1 2 0,10-4 0,-13 5 0,0 0 0,0 0 0,0 0 0,0 0 0,0 1 0,0 0 0,0 0 0,1 1 0,-1-1 0,0 1 0,0 0 0,0 0 0,-1 1 0,7 2 0,-8-2 0,0 0 0,0 0 0,0 0 0,0 0 0,-1 1 0,1-1 0,-1 1 0,1 0 0,-1 0 0,0 0 0,0 0 0,0 0 0,0 1 0,-1-1 0,1 0 0,-1 1 0,0-1 0,0 1 0,0-1 0,0 5 0,2 22 0,-1 0 0,-2 0 0,-3 35 0,0-14 0,7-75 0,2 0 0,0 0 0,1 1 0,17-38 0,5-17 0,-25 68 0,1 0 0,0 1 0,0 0 0,1 0 0,0 0 0,1 1 0,10-10 0,19-27 0,-30 35 0,1 1 0,-1 0 0,1 0 0,1 1 0,16-14 0,-22 20 0,0 0 0,0 1 0,0-1 0,1 1 0,-1 0 0,1 0 0,-1 0 0,1 0 0,-1 0 0,1 1 0,-1-1 0,1 1 0,0-1 0,-1 1 0,1 0 0,0 0 0,0 0 0,-1 1 0,1-1 0,0 0 0,-1 1 0,1 0 0,-1 0 0,1 0 0,-1 0 0,1 0 0,-1 0 0,0 1 0,1-1 0,2 3 0,1 2 0,0 0 0,0 0 0,0 1 0,-1-1 0,0 1 0,0 1 0,0-1 0,-1 1 0,6 15 0,2 10 0,8 36 0,-15-51 0,2 12 0,0 1 0,-2 0 0,-1 0 0,-1 0 0,-2 0 0,-4 48 0,-2-58-1365,-1-4-5461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48.664"/>
    </inkml:context>
    <inkml:brush xml:id="br0">
      <inkml:brushProperty name="width" value="0.035" units="cm"/>
      <inkml:brushProperty name="height" value="0.035" units="cm"/>
      <inkml:brushProperty name="color" value="#E71224"/>
    </inkml:brush>
  </inkml:definitions>
  <inkml:trace contextRef="#ctx0" brushRef="#br0">326 29 24575,'-4'-3'0,"0"1"0,0-1 0,-1 1 0,1 0 0,-1 1 0,1-1 0,-1 1 0,1 0 0,-1 0 0,0 0 0,0 0 0,-7 1 0,-1-1 0,-26-4 0,0 2 0,-70 5 0,106-2 0,1 0 0,-1 1 0,0-1 0,1 1 0,-1 0 0,1 0 0,-1 0 0,1 0 0,0 0 0,-1 1 0,1-1 0,0 1 0,0-1 0,0 1 0,0 0 0,0 0 0,0 0 0,1 0 0,-1 0 0,1 0 0,-1 1 0,1-1 0,0 0 0,0 1 0,0-1 0,0 1 0,0-1 0,0 1 0,0 4 0,-1 8 0,1-1 0,0 1 0,1 0 0,3 19 0,-1-8 0,-2-9 0,0-8 0,0 0 0,1 0 0,0-1 0,0 1 0,4 12 0,-4-18 0,0-1 0,0 0 0,0 0 0,0 1 0,1-1 0,-1 0 0,1 0 0,-1 0 0,1 0 0,0-1 0,0 1 0,0 0 0,0-1 0,0 1 0,0-1 0,0 0 0,0 0 0,1 1 0,-1-1 0,0-1 0,1 1 0,-1 0 0,5 0 0,6 1 0,0 0 0,0-1 0,0-1 0,-1 0 0,1-1 0,0 0 0,0-1 0,-1-1 0,19-5 0,-25 6 0,-1 0 0,0 0 0,0 0 0,0-1 0,0 1 0,0-2 0,0 1 0,-1 0 0,0-1 0,1 0 0,-1 0 0,-1 0 0,1 0 0,-1-1 0,1 1 0,-1-1 0,0 0 0,-1 0 0,1 0 0,-1 0 0,0 0 0,-1-1 0,3-9 0,-2-10 0,0 0 0,-4-42 0,4 80 0,1 1 0,0-1 0,8 18 0,-6-22 0,-1 0 0,2 0 0,-1 0 0,1-1 0,1 0 0,-1 0 0,1-1 0,1 0 0,-1 0 0,11 7 0,-3-4 0,0-1 0,1-1 0,0 0 0,1-1 0,17 5 0,8 5-1365,-30-9-5461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50.976"/>
    </inkml:context>
    <inkml:brush xml:id="br0">
      <inkml:brushProperty name="width" value="0.035" units="cm"/>
      <inkml:brushProperty name="height" value="0.035" units="cm"/>
      <inkml:brushProperty name="color" value="#E71224"/>
    </inkml:brush>
  </inkml:definitions>
  <inkml:trace contextRef="#ctx0" brushRef="#br0">0 1 24575,'4'0'0,"1"0"0,-1 0 0,0 0 0,0 1 0,1-1 0,-1 1 0,0 0 0,0 1 0,0-1 0,4 3 0,-6-3 0,1 1 0,-1-1 0,0 1 0,0 0 0,-1 0 0,1 0 0,0 0 0,-1 0 0,1 1 0,-1-1 0,0 0 0,0 1 0,0-1 0,0 1 0,0-1 0,0 1 0,0 3 0,2 15 0,-1-1 0,0 0 0,-2 1 0,-2 24 0,0-17 0,3 29 0,-1-56 0,0 0 0,0 0 0,0 0 0,0 0 0,0 0 0,0 0 0,0 0 0,0 0 0,0-1 0,1 1 0,-1 0 0,0 0 0,1 0 0,-1 0 0,1-1 0,-1 1 0,1 0 0,-1 0 0,1-1 0,0 1 0,-1 0 0,1-1 0,1 2 0,-2-2 0,1 0 0,0 0 0,0 0 0,0 0 0,-1-1 0,1 1 0,0 0 0,0 0 0,-1 0 0,1-1 0,0 1 0,0 0 0,-1-1 0,1 1 0,0-1 0,-1 1 0,1 0 0,0-1 0,-1 0 0,1 0 0,5-4 0,-2-1 0,1 0 0,-1 1 0,6-11 0,-1-3 0,0 0 0,-2-1 0,0 0 0,-1 0 0,-1-1 0,4-38 0,-8 63 0,0 1 0,0-1 0,0 0 0,1 0 0,-1 1 0,1-1 0,0 0 0,0 0 0,1-1 0,-1 1 0,7 6 0,2 4 0,1 0 0,16 13 0,-15-15-195,1 0 0,0-2 0,1 0 0,1 0 0,-1-1 0,30 11 0,-22-13-6631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53.849"/>
    </inkml:context>
    <inkml:brush xml:id="br0">
      <inkml:brushProperty name="width" value="0.035" units="cm"/>
      <inkml:brushProperty name="height" value="0.035" units="cm"/>
      <inkml:brushProperty name="color" value="#E71224"/>
    </inkml:brush>
  </inkml:definitions>
  <inkml:trace contextRef="#ctx0" brushRef="#br0">0 1 24575,'0'572'-1365,"0"-544"-5461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09:56.825"/>
    </inkml:context>
    <inkml:brush xml:id="br0">
      <inkml:brushProperty name="width" value="0.035" units="cm"/>
      <inkml:brushProperty name="height" value="0.035" units="cm"/>
      <inkml:brushProperty name="color" value="#E71224"/>
    </inkml:brush>
  </inkml:definitions>
  <inkml:trace contextRef="#ctx0" brushRef="#br0">1 55 24575,'4'0'0,"6"0"0,7 0 0,3-4 0,9-6 0,8-2 0,1 2 0,0 2 0,-2 3 0,-4 1 0,-1 3 0,-3 0 0,-1 2 0,0-1 0,-6 1-8191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48.707"/>
    </inkml:context>
    <inkml:brush xml:id="br0">
      <inkml:brushProperty name="width" value="0.035" units="cm"/>
      <inkml:brushProperty name="height" value="0.035" units="cm"/>
      <inkml:brushProperty name="color" value="#E71224"/>
    </inkml:brush>
  </inkml:definitions>
  <inkml:trace contextRef="#ctx0" brushRef="#br0">1 1 24575,'6'0'0,"0"0"0,0 0 0,-1 1 0,1 0 0,0 0 0,0 0 0,0 1 0,-1 0 0,1 0 0,-1 0 0,0 1 0,1-1 0,-1 2 0,0-1 0,-1 0 0,6 6 0,-2-4 0,-1 0 0,1 0 0,0 0 0,1-1 0,-1 0 0,1-1 0,12 4 0,14 5 0,-31-10 0,-1 0 0,1 0 0,0 0 0,-1 1 0,1-1 0,-1 1 0,0 0 0,0 0 0,0 0 0,0 0 0,-1 1 0,1-1 0,-1 1 0,0-1 0,0 1 0,0 0 0,0 0 0,-1 0 0,0 0 0,0 0 0,0 0 0,1 7 0,0 8 0,-1 2 0,-1-1 0,-3 32 0,1-13 0,0 177 0,2-216 0,0 0 0,0 0 0,0 0 0,0 0 0,0 0 0,0 0 0,0 0 0,0 0 0,0 0 0,0 0 0,0 0 0,1 0 0,-1 0 0,0 0 0,0 0 0,0 0 0,0 0 0,0 0 0,0 0 0,0 0 0,0 0 0,0 0 0,0 0 0,0 0 0,0 0 0,0 0 0,0 0 0,0 0 0,0 0 0,0 0 0,0 0 0,0 0 0,1 0 0,-1 0 0,0 0 0,0 0 0,0 0 0,0 0 0,0 0 0,0 0 0,0 0 0,0 0 0,0 0 0,0 0 0,0 0 0,0 0 0,0 0 0,0 0 0,0 0 0,0 0 0,0 0 0,0 0 0,0 0 0,5-9 0,4-12 0,0 1 0,0 1 0,23-36 0,-21 38 0,-1-1 0,-1 0 0,13-33 0,-17 31 0,-1-1 0,0 0 0,0-40 0,-6-59 0,1 77 0,0 135 0,3 115 0,-2-204 0,1 0 0,0 1 0,0-1 0,0 0 0,0 0 0,0 0 0,0 0 0,1 0 0,0 0 0,-1 0 0,1 0 0,0-1 0,0 1 0,1-1 0,-1 1 0,0-1 0,1 0 0,0 0 0,-1 0 0,1 0 0,0-1 0,6 4 0,5 0 0,0 0 0,1 0 0,27 4 0,-19-5 0,-19-3 0,8 1 0,0 1 0,0 0 0,0 1 0,-1 0 0,0 0 0,0 1 0,13 8 0,2 5-1365,-4-3-5461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55.621"/>
    </inkml:context>
    <inkml:brush xml:id="br0">
      <inkml:brushProperty name="width" value="0.035" units="cm"/>
      <inkml:brushProperty name="height" value="0.035" units="cm"/>
      <inkml:brushProperty name="color" value="#E71224"/>
    </inkml:brush>
  </inkml:definitions>
  <inkml:trace contextRef="#ctx0" brushRef="#br0">1 138 24575,'20'-2'0,"1"0"0,-1-1 0,0-1 0,34-11 0,9-2 0,-6 4 0,-1 3 0,2 3 0,80-2 0,-117 8 0,0-1 0,-1-1 0,0-1 0,38-12 0,-36 9 0,1 1 0,0 1 0,31-3 0,-42 7-107,3 0-103,0 0 1,1 1-1,-1 0 0,0 1 1,24 5-1,-22 0-6616</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57.253"/>
    </inkml:context>
    <inkml:brush xml:id="br0">
      <inkml:brushProperty name="width" value="0.035" units="cm"/>
      <inkml:brushProperty name="height" value="0.035" units="cm"/>
      <inkml:brushProperty name="color" value="#E71224"/>
    </inkml:brush>
  </inkml:definitions>
  <inkml:trace contextRef="#ctx0" brushRef="#br0">293 0 24575,'0'9'0,"-1"0"0,0-1 0,0 1 0,-1 0 0,0-1 0,0 1 0,-1-1 0,0 0 0,-1 0 0,-5 10 0,-1-2 0,-1-1 0,-1 0 0,-22 23 0,27-30 0,1 0 0,0 1 0,1 0 0,0 0 0,0 0 0,1 1 0,0-1 0,1 1 0,-3 13 0,2-9 0,-1-1 0,0 1 0,-11 20 0,-74 104 0,86-131-151,1 0-1,-1 0 0,1 0 0,1 0 1,-1 0-1,1 1 0,1-1 1,-2 15-1,1-1-6674</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2:58.733"/>
    </inkml:context>
    <inkml:brush xml:id="br0">
      <inkml:brushProperty name="width" value="0.035" units="cm"/>
      <inkml:brushProperty name="height" value="0.035" units="cm"/>
      <inkml:brushProperty name="color" value="#E71224"/>
    </inkml:brush>
  </inkml:definitions>
  <inkml:trace contextRef="#ctx0" brushRef="#br0">98 1 24575,'1'54'0,"-4"89"0,1-122 0,-1-1 0,-1 1 0,0-1 0,-15 38 0,17-53 0,-13 30 0,-10 39 0,10-32-1365,8-30-5461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3:00.459"/>
    </inkml:context>
    <inkml:brush xml:id="br0">
      <inkml:brushProperty name="width" value="0.035" units="cm"/>
      <inkml:brushProperty name="height" value="0.035" units="cm"/>
      <inkml:brushProperty name="color" value="#E71224"/>
    </inkml:brush>
  </inkml:definitions>
  <inkml:trace contextRef="#ctx0" brushRef="#br0">0 65 24575,'4'-1'0,"0"1"0,-1-1 0,1 0 0,-1 0 0,1 0 0,5-3 0,14-4 0,15 3 0,1 1 0,0 1 0,53 5 0,44-3 0,-51-11 0,-56 6 0,44-1 0,-45 7 0,-19 0 0,0 1 0,0-2 0,-1 1 0,1-1 0,0 0 0,0-1 0,12-4 0,-16 5-1365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3:02.372"/>
    </inkml:context>
    <inkml:brush xml:id="br0">
      <inkml:brushProperty name="width" value="0.035" units="cm"/>
      <inkml:brushProperty name="height" value="0.035" units="cm"/>
      <inkml:brushProperty name="color" value="#E71224"/>
    </inkml:brush>
  </inkml:definitions>
  <inkml:trace contextRef="#ctx0" brushRef="#br0">2 1 24575,'-1'79'0,"2"91"0,-1-167 0,1 0 0,-1 0 0,0 0 0,1 0 0,0 0 0,-1 0 0,1 0 0,0 0 0,1 0 0,-1 0 0,0 0 0,1-1 0,0 1 0,0-1 0,0 1 0,0-1 0,0 1 0,0-1 0,0 0 0,5 3 0,-2-2 0,1-1 0,-1 0 0,0 0 0,1 0 0,-1-1 0,1 0 0,0 0 0,-1 0 0,1-1 0,9 0 0,-6 0 0,0 0 0,0 0 0,1-1 0,-1 0 0,0-1 0,0 0 0,15-6 0,-21 6 0,0 1 0,1-1 0,-1 0 0,0-1 0,0 1 0,-1 0 0,1-1 0,0 0 0,-1 1 0,0-1 0,1 0 0,-1 0 0,0-1 0,-1 1 0,1 0 0,0-1 0,-1 1 0,0-1 0,0 1 0,0-1 0,1-6 0,0-12 0,0 1 0,-2-1 0,0 1 0,-5-28 0,5 46 0,0 1 0,-1-1 0,0 0 0,1 1 0,-1-1 0,0 1 0,0-1 0,-1 1 0,1-1 0,0 1 0,-1 0 0,1 0 0,-1 0 0,0-1 0,0 2 0,0-1 0,0 0 0,0 0 0,0 1 0,0-1 0,-1 1 0,1-1 0,-1 1 0,1 0 0,-1 0 0,1 0 0,-1 1 0,-2-2 0,-8 0 0,0 1 0,0 0 0,0 1 0,-22 2 0,15-1 0,16-2-97,0 1-1,-1 1 1,1-1-1,-1 1 1,1-1-1,0 1 1,-1 0-1,1 1 1,0-1-1,0 1 1,0 0-1,0 0 0,-7 4 1,0 6-6729</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3:03.977"/>
    </inkml:context>
    <inkml:brush xml:id="br0">
      <inkml:brushProperty name="width" value="0.035" units="cm"/>
      <inkml:brushProperty name="height" value="0.035" units="cm"/>
      <inkml:brushProperty name="color" value="#E71224"/>
    </inkml:brush>
  </inkml:definitions>
  <inkml:trace contextRef="#ctx0" brushRef="#br0">1 27 24575,'4'0'0,"11"0"0,8 0 0,3-4 0,3-2 0,0 1 0,0 0 0,0 2 0,-1 1 0,-1 1 0,0 1 0,0 0 0,-5 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3:05.160"/>
    </inkml:context>
    <inkml:brush xml:id="br0">
      <inkml:brushProperty name="width" value="0.035" units="cm"/>
      <inkml:brushProperty name="height" value="0.035" units="cm"/>
      <inkml:brushProperty name="color" value="#E71224"/>
    </inkml:brush>
  </inkml:definitions>
  <inkml:trace contextRef="#ctx0" brushRef="#br0">1 56 24575,'46'-2'0,"56"-10"0,13-1 0,-61 11 0,-10 1 0,73-13 0,-88 10-682,47-3-1,-53 7-6143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3:07.531"/>
    </inkml:context>
    <inkml:brush xml:id="br0">
      <inkml:brushProperty name="width" value="0.035" units="cm"/>
      <inkml:brushProperty name="height" value="0.035" units="cm"/>
      <inkml:brushProperty name="color" value="#E71224"/>
    </inkml:brush>
  </inkml:definitions>
  <inkml:trace contextRef="#ctx0" brushRef="#br0">590 1 24575,'-506'0'0,"503"0"0,-1-1 0,0 2 0,0-1 0,0 0 0,0 1 0,0 0 0,0 0 0,1 0 0,-1 0 0,0 0 0,1 1 0,-6 3 0,7-3 0,0 0 0,0 0 0,0 0 0,0 1 0,0-1 0,1 1 0,-1-1 0,1 1 0,-1 0 0,1-1 0,0 1 0,0 0 0,0 0 0,1 0 0,-1 0 0,1 0 0,-1 3 0,-3 46 0,3 0 0,5 52 0,-1-7 0,-3-30 0,1 50 0,-1-115 0,0 1 0,1 0 0,-1 0 0,1-1 0,-1 1 0,1 0 0,0-1 0,0 1 0,0-1 0,0 1 0,1-1 0,-1 1 0,1-1 0,-1 0 0,5 4 0,-5-5 0,1 0 0,0 1 0,0-1 0,0 0 0,0-1 0,0 1 0,0 0 0,0 0 0,0-1 0,0 1 0,0-1 0,0 0 0,1 0 0,-1 0 0,0 0 0,0 0 0,0 0 0,0 0 0,1-1 0,2 0 0,21-6 0,0 1 0,0 2 0,0 1 0,1 1 0,40 1 0,-64 2 0,0-1 0,-1 1 0,1-1 0,-1 1 0,1 0 0,0 0 0,-1 0 0,0 0 0,1 1 0,-1-1 0,0 1 0,1-1 0,-1 1 0,0 0 0,0 0 0,0 0 0,-1 0 0,1 0 0,0 0 0,-1 0 0,1 1 0,-1-1 0,0 0 0,0 1 0,0 0 0,0-1 0,0 1 0,-1-1 0,1 1 0,0 3 0,1 10 0,-1 0 0,-1 0 0,0 0 0,-3 18 0,1-5 0,1 50 0,-1 30 0,1-104 8,0 0 0,0 1 0,-1-1 0,1 0 0,-1 0 0,0 0 0,-1 0 0,1-1 0,-1 1 0,0 0 0,0-1 0,0 0 0,-1 0 0,-7 7 0,6-6-122,0-1 0,0 0-1,-1-1 1,1 1 0,-1-1 0,1 0-1,-1 0 1,0-1 0,-1 0 0,1 0-1,0 0 1,-7 0 0,-5-1-6712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3:11.715"/>
    </inkml:context>
    <inkml:brush xml:id="br0">
      <inkml:brushProperty name="width" value="0.035" units="cm"/>
      <inkml:brushProperty name="height" value="0.035" units="cm"/>
      <inkml:brushProperty name="color" value="#E71224"/>
    </inkml:brush>
  </inkml:definitions>
  <inkml:trace contextRef="#ctx0" brushRef="#br0">82 162 24575,'-1'6'0,"0"0"0,-1 1 0,0-1 0,0 0 0,0 0 0,-1 0 0,0 0 0,-3 5 0,-3 6 0,-3 9 0,-14 39 0,23-54 0,0 0 0,1 0 0,0 1 0,1-1 0,0 1 0,1 18 0,0-27 0,1 1 0,0-1 0,-1 1 0,1-1 0,0 1 0,1-1 0,-1 1 0,1-1 0,-1 0 0,1 0 0,0 0 0,0 0 0,0 0 0,1 0 0,-1 0 0,1-1 0,-1 1 0,1-1 0,0 0 0,0 0 0,0 0 0,0 0 0,1 0 0,-1-1 0,0 1 0,1-1 0,-1 0 0,1 0 0,4 1 0,11 1 0,0-1 0,1-1 0,-1 0 0,26-3 0,-25 1 0,78 1 0,44-3 0,-138 3 0,1-1 0,0 0 0,0 0 0,-1 0 0,1 0 0,-1-1 0,1 1 0,-1-1 0,0 0 0,0-1 0,1 1 0,-2-1 0,1 0 0,0 0 0,0 0 0,-1 0 0,6-7 0,-6 4 0,1 1 0,-1-1 0,0 0 0,0 0 0,-1 0 0,0 0 0,0-1 0,0 1 0,-1-1 0,0 1 0,0-1 0,-1-8 0,-4-188 0,3 197 0,-1 0 0,1 1 0,-1-1 0,0 1 0,0-1 0,0 1 0,-1-1 0,0 1 0,0 0 0,0 0 0,0 1 0,-1-1 0,0 1 0,0 0 0,0-1 0,-1 2 0,-7-7 0,-6-1 0,0 0 0,0 1 0,-32-13 0,39 19 0,0 0 0,0 1 0,-1 0 0,1 0 0,-1 1 0,0 1 0,0 0 0,1 0 0,-1 1 0,0 1 0,-15 2 0,19-1 0,1 0 0,-1 0 0,1 0 0,0 1 0,-1 0 0,2 1 0,-1 0 0,0 0 0,1 0 0,-1 1 0,1-1 0,0 2 0,1-1 0,-1 1 0,1-1 0,0 1 0,-7 14 0,4-9 0,0 0 0,-12 13 0,15-18 0,-1-1 0,1 1 0,1 1 0,-1-1 0,1 1 0,0 0 0,0 0 0,1 0 0,0 0 0,-3 11 0,3 5-1365,1-2-5461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3:14.252"/>
    </inkml:context>
    <inkml:brush xml:id="br0">
      <inkml:brushProperty name="width" value="0.035" units="cm"/>
      <inkml:brushProperty name="height" value="0.035" units="cm"/>
      <inkml:brushProperty name="color" value="#E71224"/>
    </inkml:brush>
  </inkml:definitions>
  <inkml:trace contextRef="#ctx0" brushRef="#br0">21 0 24575,'-2'97'0,"5"110"0,-3-203 0,0 0 0,0 0 0,1 1 0,-1-1 0,1 0 0,0 0 0,1 0 0,-1 0 0,1 0 0,0 0 0,0 0 0,0-1 0,0 1 0,0 0 0,1-1 0,0 0 0,0 0 0,0 0 0,0 0 0,0 0 0,1 0 0,-1-1 0,1 0 0,-1 0 0,1 0 0,0 0 0,0 0 0,0-1 0,0 1 0,0-1 0,0 0 0,1-1 0,-1 1 0,0-1 0,6 0 0,44 2 0,83-10 0,-130 8 0,0-1 0,0-1 0,-1 1 0,1-1 0,0 0 0,-1-1 0,1 1 0,-1-1 0,0-1 0,0 1 0,0-1 0,10-8 0,-12 8 0,0-1 0,-1 1 0,1 0 0,-1-1 0,0 0 0,0 0 0,0 0 0,-1 0 0,0 0 0,0 0 0,0-1 0,0 1 0,-1-1 0,0 1 0,0-1 0,-1-6 0,2-43 0,-9-77 0,7 129 0,-1 1 0,1-1 0,-1 0 0,0 1 0,1-1 0,-1 1 0,-1-1 0,1 1 0,0-1 0,-1 1 0,1 0 0,-1 0 0,1 0 0,-1 0 0,0 0 0,0 0 0,0 0 0,0 0 0,-1 1 0,1-1 0,0 1 0,0 0 0,-1 0 0,1-1 0,-1 2 0,0-1 0,1 0 0,-1 0 0,1 1 0,-4-1 0,-10-1 0,1 1 0,-1 1 0,0 0 0,-18 3 0,5-1 0,11-2 0,0 1 0,0 1 0,0 0 0,-20 7 0,32-7 0,1 0 0,-1 0 0,1 1 0,-1 0 0,1 0 0,0 0 0,0 1 0,1-1 0,-1 1 0,1 1 0,-1-1 0,1 0 0,1 1 0,-1 0 0,1 0 0,-5 8 0,-8 20-455,1 2 0,-13 46 0,20-54-6371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51.167"/>
    </inkml:context>
    <inkml:brush xml:id="br0">
      <inkml:brushProperty name="width" value="0.035" units="cm"/>
      <inkml:brushProperty name="height" value="0.035" units="cm"/>
      <inkml:brushProperty name="color" value="#E71224"/>
    </inkml:brush>
  </inkml:definitions>
  <inkml:trace contextRef="#ctx0" brushRef="#br0">2 0 24575,'-1'165'0,"3"180"0,10-228 0,1 19 0,-13 108-1365,0-222-5461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3:19.104"/>
    </inkml:context>
    <inkml:brush xml:id="br0">
      <inkml:brushProperty name="width" value="0.035" units="cm"/>
      <inkml:brushProperty name="height" value="0.035" units="cm"/>
      <inkml:brushProperty name="color" value="#E71224"/>
    </inkml:brush>
  </inkml:definitions>
  <inkml:trace contextRef="#ctx0" brushRef="#br0">0 1 24575,'0'468'0,"9"-474"0,6-14 0,-6 10 0,5-7 0,1 1 0,0 1 0,20-15 0,-28 25 0,0 0 0,0 1 0,0 0 0,0 0 0,1 1 0,-1 0 0,1 0 0,0 1 0,0-1 0,0 2 0,12-2 0,-8 2 0,0 1 0,0 0 0,-1 0 0,1 1 0,0 1 0,21 5 0,-28-5 0,-1 0 0,0 0 0,1 0 0,-1 1 0,0-1 0,0 1 0,0 0 0,0 0 0,0 0 0,-1 1 0,0-1 0,1 1 0,-1 0 0,-1 0 0,1 0 0,0 0 0,-1 0 0,0 1 0,2 5 0,4 17 0,8 45 0,-11-51 0,1 24-1365,-5-24-5461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3:22.307"/>
    </inkml:context>
    <inkml:brush xml:id="br0">
      <inkml:brushProperty name="width" value="0.035" units="cm"/>
      <inkml:brushProperty name="height" value="0.035" units="cm"/>
      <inkml:brushProperty name="color" value="#E71224"/>
    </inkml:brush>
  </inkml:definitions>
  <inkml:trace contextRef="#ctx0" brushRef="#br0">0 1 24575,'1'3'0,"-1"1"0,1 0 0,0-1 0,0 1 0,0-1 0,2 6 0,5 14 0,-3 17 0,-1 0 0,-2 1 0,-4 51 0,4 66 0,-2-156 0,0 0 0,0 1 0,0-1 0,1 0 0,-1 0 0,1 0 0,0 0 0,0 0 0,0 0 0,0 0 0,0 0 0,0 0 0,0 0 0,1 0 0,2 2 0,-3-3 0,0 0 0,0-1 0,0 0 0,0 1 0,0-1 0,0 1 0,0-1 0,0 0 0,0 0 0,1 0 0,-1 0 0,0 0 0,0 0 0,0 0 0,0 0 0,1 0 0,-1 0 0,0-1 0,0 1 0,0 0 0,0-1 0,0 1 0,0-1 0,0 0 0,0 1 0,0-1 0,0 1 0,0-1 0,0 0 0,0 0 0,0-1 0,9-7 0,-1-1 0,0-1 0,0 1 0,9-17 0,-10 14 0,1 0 0,19-20 0,-24 29 0,1 0 0,-1 1 0,0 0 0,1 0 0,0 0 0,-1 0 0,1 1 0,0-1 0,1 1 0,-1 1 0,10-3 0,-3 1 0,0 2 0,0-1 0,1 2 0,-1-1 0,20 3 0,-29-1 0,0-1 0,0 1 0,0-1 0,0 1 0,-1 0 0,1 0 0,0 0 0,0 0 0,-1 1 0,1-1 0,-1 1 0,1-1 0,-1 1 0,0 0 0,0 0 0,0 0 0,0 0 0,0 1 0,0-1 0,0 1 0,-1-1 0,1 1 0,-1-1 0,0 1 0,1 0 0,-1-1 0,-1 1 0,2 4 0,1 15 0,-3-14 0,1 0 0,0 1 0,0-1 0,1 0 0,5 13 0,-6-19 0,-1-1 0,1 0 0,0 1 0,0-1 0,0 0 0,-1 0 0,1 0 0,0 0 0,0 0 0,1 0 0,-1 0 0,0 0 0,0 0 0,0-1 0,1 1 0,-1 0 0,0-1 0,1 1 0,-1-1 0,0 1 0,1-1 0,-1 0 0,1 1 0,-1-1 0,0 0 0,1 0 0,-1 0 0,1 0 0,-1 0 0,1-1 0,-1 1 0,1 0 0,-1-1 0,0 1 0,1-1 0,-1 1 0,0-1 0,1 0 0,0 0 0,13-7 0,-2-1 0,1 0 0,-1-1 0,0 0 0,-1-1 0,0-1 0,-1 0 0,17-23 0,-25 32 0,1-1 0,-1 1 0,1-1 0,0 1 0,0 1 0,0-1 0,1 0 0,-1 1 0,1 0 0,-1 0 0,1 0 0,0 1 0,-1-1 0,1 1 0,0 0 0,7 0 0,6 0 0,0 0 0,0 2 0,21 2 0,-35-2 0,0 0 0,0 0 0,0 0 0,0 0 0,0 0 0,0 1 0,0 0 0,0 0 0,-1 0 0,1 0 0,-1 1 0,1 0 0,-1-1 0,0 1 0,0 0 0,0 0 0,-1 1 0,1-1 0,-1 1 0,1-1 0,-1 1 0,0 0 0,-1 0 0,3 6 0,2 8 0,-1 1 0,-1 0 0,-1 0 0,2 21 0,-5-38 0,0 2-77,1 2-30,0-1-1,0 0 1,-1 1 0,0-1-1,0 0 1,-1 1 0,1-1-1,-1 1 1,0-1 0,0 0-1,-4 8 1,-6 4-6719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4:03.330"/>
    </inkml:context>
    <inkml:brush xml:id="br0">
      <inkml:brushProperty name="width" value="0.035" units="cm"/>
      <inkml:brushProperty name="height" value="0.035" units="cm"/>
      <inkml:brushProperty name="color" value="#E71224"/>
    </inkml:brush>
  </inkml:definitions>
  <inkml:trace contextRef="#ctx0" brushRef="#br0">0 1 24575,'690'0'0,"-674"1"0,0 0 0,0 2 0,21 5 0,-18-3 0,36 3 0,145-8 0,23 2 0,-142 10 0,-53-6 0,48 2 0,288-7 0,-172-2 0,-165 2 0,0 2 0,28 6 0,-25-4 0,42 3 0,38-9 0,45 2 0,-137 2 0,0 0 0,0 1 0,31 13 0,-32-11 0,0 0 0,0-2 0,1 0 0,22 3 0,12-6 0,-39-2 0,-1 1 0,1 0 0,-1 1 0,1 1 0,-1 0 0,1 0 0,-1 1 0,16 7 0,-12-3 0,0-1 0,1-1 0,-1 0 0,1-1 0,0-1 0,26 1 0,106-4 0,-65-2 0,4 2 0,125 16 0,-121-7 0,169-6 0,-137-4 0,-66 1 0,-1-2 0,82-13 0,-98 10-455,0 1 0,62 2 0,-81 2-6371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4:06.258"/>
    </inkml:context>
    <inkml:brush xml:id="br0">
      <inkml:brushProperty name="width" value="0.035" units="cm"/>
      <inkml:brushProperty name="height" value="0.035" units="cm"/>
      <inkml:brushProperty name="color" value="#E71224"/>
    </inkml:brush>
  </inkml:definitions>
  <inkml:trace contextRef="#ctx0" brushRef="#br0">1 0 24575,'3'1'0,"0"-1"0,0 1 0,0-1 0,-1 1 0,1 0 0,0 1 0,4 1 0,13 5 0,30 2 0,-18-4 0,32 10 0,-33-7 0,0-1 0,0-2 0,0-1 0,34 0 0,130-5 0,-83-2 0,-53 1 0,69 3 0,-65 10 0,-48-8 0,1 0 0,21 1 0,14-3 0,-25-1 0,1 0 0,27 6 0,-15 0 0,1-1 0,0-3 0,0-1 0,65-5 0,-95 1 0,-1 0 0,1-1 0,-1 0 0,0-1 0,0 0 0,0 0 0,-1-1 0,1 0 0,13-12 0,-19 14-136,0 1-1,-1-1 1,0 0-1,1 0 1,-1 0-1,0 0 1,-1 0-1,1 0 0,2-5 1,1-10-6690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37.432"/>
    </inkml:context>
    <inkml:brush xml:id="br0">
      <inkml:brushProperty name="width" value="0.035" units="cm"/>
      <inkml:brushProperty name="height" value="0.035" units="cm"/>
      <inkml:brushProperty name="color" value="#E71224"/>
    </inkml:brush>
  </inkml:definitions>
  <inkml:trace contextRef="#ctx0" brushRef="#br0">77 1194 24575,'9'-1'0,"0"0"0,0-1 0,0 0 0,0 0 0,0-1 0,-1 0 0,16-8 0,-14 6 0,0 0 0,1 1 0,-1 1 0,1-1 0,11-1 0,42 1 0,89 5 0,-52 1 0,-8-4 0,105 5 0,-119 9 0,-49-7 0,36 3 0,241-6 0,-159-3 0,-128 2 0,-1 1 0,1 1 0,-1 1 0,30 10 0,-22-6 0,37 6 0,-32-10 0,0 0 0,0-2 0,0-2 0,0-1 0,0-1 0,42-9 0,-40 4 0,1 2 0,53-3 0,73 9 0,-59 1 0,-17 0 0,95-4 0,-71-21 0,-39 9 0,-50 9 0,0 1 0,26-2 0,53-8 0,-67 8 0,48-2 0,50 10 0,58-4 0,-113-10 0,-49 7 0,32-2 0,-45 6 0,0 0 0,0 0 0,0-1 0,0-1 0,0 0 0,-1-1 0,0 0 0,1-1 0,20-12 0,-18 8 0,0 1 0,0 0 0,1 1 0,0 1 0,0 0 0,31-6 0,-15 7 0,-1 1 0,57 1 0,-56 2 0,56-11 0,9 0 0,-47 8 0,75-19 0,-83 14 0,0 2 0,77-4 0,355 12 0,-467 0 0,0 0 0,1 1 0,-1-1 0,0 1 0,0 1 0,0-1 0,0 1 0,10 6 0,-7-4 0,0 0 0,18 6 0,-25-10 0,1-1 0,-1 1 0,1-1 0,0 1 0,-1-1 0,1 0 0,-1 0 0,1-1 0,0 1 0,-1-1 0,1 1 0,4-3 0,-5 2 0,0-1 0,-1 1 0,1-1 0,0 0 0,-1 0 0,0 0 0,1 0 0,-1 0 0,0 0 0,0-1 0,0 1 0,0-1 0,-1 1 0,1-1 0,-1 0 0,3-5 0,1-7 0,0 0 0,3-19 0,3-5 0,-5 19 0,-1 1 0,-1-1 0,0-1 0,1-31 0,-5-85 0,-2 56 0,2 25 0,-1-66 0,1 119 0,0 0 0,-1 1 0,1-1 0,-1 0 0,1 1 0,-1-1 0,0 0 0,0 1 0,0-1 0,-1 1 0,1-1 0,-1 1 0,1 0 0,-1 0 0,0-1 0,1 1 0,-1 0 0,0 1 0,0-1 0,-1 0 0,1 1 0,0-1 0,-1 1 0,1-1 0,-1 1 0,1 0 0,-1 0 0,1 0 0,-1 1 0,-4-2 0,-7 0 0,0 1 0,0 1 0,0 0 0,-27 3 0,9 0 0,-16-1 0,-69 14 0,71-10 0,1-2 0,-87-3 0,68-2 0,42-1 0,0 0 0,-37-9 0,3 0 0,46 9 0,1-1 0,-1 0 0,1 0 0,0-1 0,-11-6 0,11 5 0,0 0 0,-1 1 0,0 0 0,-19-4 0,2 5 0,0 1 0,-32 2 0,34 0 0,0 0 0,-48-8 0,-112-25 0,154 29 0,0 1 0,-52 2 0,-10-1 0,9-11 0,57 8 0,-47-4 0,43 7 0,0-1 0,1-2 0,-1-1 0,-33-11 0,38 10 0,-1 2 0,0 0 0,-41 0 0,-86 6 0,59 1 0,31-1 0,-82-3 0,83-10 0,47 8 0,-1 0 0,-20-1 0,-265 2 0,155 5 0,-254-2 0,355 2 0,-50 9 0,68-6 0,0-1 0,-1-2 0,1-1 0,0-1 0,-56-7 0,39-1 0,-90-4 0,-46 13 0,66 0 0,86-1 0,0 1 0,1 1 0,-55 12 0,46-8 0,1-2 0,-1-1 0,0-1 0,-46-5 0,6 1 0,4 1 0,-92 3 0,156-1 0,0 0 0,0 0 0,1 1 0,-1 1 0,1-1 0,-1 1 0,1 1 0,0-1 0,0 1 0,-11 9 0,14-10 0,0 1 0,1 0 0,0 1 0,0-1 0,0 1 0,0-1 0,1 1 0,-1 0 0,1 1 0,1-1 0,-1 0 0,1 1 0,0 0 0,0-1 0,0 1 0,0 8 0,-1 21 0,1-1 0,5 59 0,1-13 0,-4 292 0,-1-357 2,0 1 0,-1 0-1,-1-1 1,0 0-1,-7 19 1,-33 72-10,8-21-1359,29-68-5459</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35.175"/>
    </inkml:context>
    <inkml:brush xml:id="br0">
      <inkml:brushProperty name="width" value="0.035" units="cm"/>
      <inkml:brushProperty name="height" value="0.035" units="cm"/>
      <inkml:brushProperty name="color" value="#E71224"/>
    </inkml:brush>
  </inkml:definitions>
  <inkml:trace contextRef="#ctx0" brushRef="#br0">1 0 24575,'0'3'0,"0"5"0,-1 1 0,2-1 0,-1 0 0,1 0 0,1 1 0,-1-1 0,1 0 0,1 0 0,3 9 0,0-3 0,0 1 0,-1 0 0,-1 0 0,5 28 0,0 63 0,-8-78 0,1-11 0,1 0 0,1 0 0,0-1 0,7 17 0,-4-14 0,-2 1 0,6 28 0,-7 92 0,-5-133 0,1-438 0,0 427 0,0 0 0,0 0 0,0 0 0,1 0 0,0-1 0,-1 1 0,1 0 0,1 0 0,-1 1 0,3-7 0,-2 8 0,0 0 0,-1 0 0,1 0 0,0 0 0,1 0 0,-1 0 0,0 0 0,0 1 0,1-1 0,-1 1 0,1 0 0,-1-1 0,1 1 0,0 0 0,-1 1 0,5-2 0,42-18 0,-36 14 0,0 1 0,0 0 0,22-6 0,-32 11 0,0-1 0,1 1 0,-1-1 0,0 1 0,0 0 0,1 0 0,-1 1 0,0-1 0,0 1 0,0-1 0,1 1 0,-1 0 0,0 0 0,0 0 0,0 1 0,-1-1 0,1 1 0,0 0 0,0-1 0,3 4 0,-4-1 0,1-1 0,0 0 0,-1 1 0,0-1 0,0 1 0,0 0 0,0 0 0,-1 0 0,1 0 0,-1 0 0,0 0 0,0 0 0,-1 0 0,1 6 0,0 10 0,-3 36 0,1-30 0,-2 177 0,3-208 0,-1-6 0,2-1 0,-1 0 0,1 1 0,1-1 0,0 0 0,0 1 0,7-16 0,72-110 0,-22 42 0,-57 90 0,0 1 0,1-1 0,0 1 0,0-1 0,0 1 0,0 0 0,0 0 0,1 1 0,0-1 0,0 1 0,0-1 0,0 1 0,1 0 0,-1 1 0,1-1 0,-1 1 0,1 0 0,0 0 0,0 0 0,0 1 0,0 0 0,0 0 0,1 0 0,7 0 0,-3 0 0,0 1 0,0 0 0,0 0 0,0 1 0,0 1 0,0-1 0,14 5 0,-20-4 0,0 0 0,0 0 0,0 0 0,-1 0 0,1 0 0,-1 1 0,1 0 0,-1 0 0,0-1 0,0 2 0,0-1 0,-1 0 0,1 1 0,-1-1 0,1 1 0,-1 0 0,-1 0 0,1 0 0,0 0 0,0 4 0,44 195 0,-38-140 0,-3 0 0,-5 116 0,-2-70 0,2-109-8,0 10-331,0 1-1,-1-1 1,-3 18 0,-2-11-6487</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36.405"/>
    </inkml:context>
    <inkml:brush xml:id="br0">
      <inkml:brushProperty name="width" value="0.035" units="cm"/>
      <inkml:brushProperty name="height" value="0.035" units="cm"/>
      <inkml:brushProperty name="color" value="#E71224"/>
    </inkml:brush>
  </inkml:definitions>
  <inkml:trace contextRef="#ctx0" brushRef="#br0">0 27 24575,'363'0'0,"-340"-1"45,-1-1-1,35-8 0,-31 5-793,31-3 0,-47 8-6077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37.585"/>
    </inkml:context>
    <inkml:brush xml:id="br0">
      <inkml:brushProperty name="width" value="0.035" units="cm"/>
      <inkml:brushProperty name="height" value="0.035" units="cm"/>
      <inkml:brushProperty name="color" value="#E71224"/>
    </inkml:brush>
  </inkml:definitions>
  <inkml:trace contextRef="#ctx0" brushRef="#br0">0 1 24575,'0'899'-1365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39.739"/>
    </inkml:context>
    <inkml:brush xml:id="br0">
      <inkml:brushProperty name="width" value="0.035" units="cm"/>
      <inkml:brushProperty name="height" value="0.035" units="cm"/>
      <inkml:brushProperty name="color" value="#E71224"/>
    </inkml:brush>
  </inkml:definitions>
  <inkml:trace contextRef="#ctx0" brushRef="#br0">1 66 24575,'5'0'0,"0"0"0,0 0 0,-1 1 0,1 0 0,0 0 0,0 0 0,0 0 0,0 1 0,-1 0 0,1 0 0,-1 0 0,1 0 0,-1 1 0,0 0 0,0 0 0,0 0 0,0 0 0,-1 1 0,4 3 0,-2-2 0,8 9 0,1 0 0,21 15 0,-29-25 0,0 0 0,1-1 0,-1 0 0,1 0 0,0 0 0,0-1 0,0 1 0,0-2 0,12 2 0,-5-1 0,1 0 0,0-2 0,0 0 0,29-3 0,-38 2 0,-1 0 0,0-1 0,0 1 0,0-1 0,0 0 0,0-1 0,0 1 0,0-1 0,-1 0 0,1 0 0,-1 0 0,0 0 0,0-1 0,0 0 0,0 0 0,6-9 0,1-4 0,-8 11 0,0 0 0,1 0 0,0 1 0,0-1 0,1 1 0,0 0 0,-1 1 0,12-9 0,0 2 0,-5 3 0,1 1 0,0 0 0,1 0 0,22-8 0,-23 11 0,-5 2 0,-1-1 0,1 1 0,0 1 0,-1-1 0,1 1 0,10 0 0,-16 1 0,1 0 0,0 1 0,-1-1 0,1 0 0,0 1 0,-1-1 0,1 1 0,-1 0 0,1-1 0,-1 1 0,1 0 0,-1 0 0,0 0 0,1 0 0,-1 0 0,0 0 0,0 1 0,1-1 0,-1 0 0,0 1 0,0-1 0,-1 1 0,1-1 0,0 1 0,0-1 0,-1 1 0,1-1 0,-1 1 0,1 0 0,-1-1 0,0 4 0,3 17 0,-1 1 0,-1 0 0,-4 43 0,1-14 0,-1 466 16,4-303-1397,-1-203-5445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41.025"/>
    </inkml:context>
    <inkml:brush xml:id="br0">
      <inkml:brushProperty name="width" value="0.035" units="cm"/>
      <inkml:brushProperty name="height" value="0.035" units="cm"/>
      <inkml:brushProperty name="color" value="#E71224"/>
    </inkml:brush>
  </inkml:definitions>
  <inkml:trace contextRef="#ctx0" brushRef="#br0">0 1 24575,'5'0'0,"10"0"0,7 0 0,9 0 0,4 0 0,0 0 0,3 0 0,0 0 0,2 0 0,4 0 0,-2 0 0,-3 0 0,-3 0 0,-5 0 0,-1 0 0,-8 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52.953"/>
    </inkml:context>
    <inkml:brush xml:id="br0">
      <inkml:brushProperty name="width" value="0.035" units="cm"/>
      <inkml:brushProperty name="height" value="0.035" units="cm"/>
      <inkml:brushProperty name="color" value="#E71224"/>
    </inkml:brush>
  </inkml:definitions>
  <inkml:trace contextRef="#ctx0" brushRef="#br0">1 107 24575,'55'-3'0,"0"-2"0,62-14 0,-63 8 0,1 4 0,63-2 0,-95 7 0,0 0 0,30-7 0,-25 4 0,28-2 0,42-6 0,-65 7 0,47-2 0,175 8 99,-113 1-1563,-119-1-5362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42.214"/>
    </inkml:context>
    <inkml:brush xml:id="br0">
      <inkml:brushProperty name="width" value="0.035" units="cm"/>
      <inkml:brushProperty name="height" value="0.035" units="cm"/>
      <inkml:brushProperty name="color" value="#E71224"/>
    </inkml:brush>
  </inkml:definitions>
  <inkml:trace contextRef="#ctx0" brushRef="#br0">1 0 24575,'557'0'-1365,"-535"0"-5461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46.185"/>
    </inkml:context>
    <inkml:brush xml:id="br0">
      <inkml:brushProperty name="width" value="0.035" units="cm"/>
      <inkml:brushProperty name="height" value="0.035" units="cm"/>
      <inkml:brushProperty name="color" value="#E71224"/>
    </inkml:brush>
  </inkml:definitions>
  <inkml:trace contextRef="#ctx0" brushRef="#br0">323 1 24575,'-7'0'0,"0"1"0,0 0 0,1 0 0,-1 0 0,0 1 0,1 0 0,0 1 0,-1-1 0,-9 7 0,-17 6 0,19-10 0,-1-1 0,0-1 0,-21 3 0,25-5 0,-1 1 0,0 0 0,0 1 0,1 0 0,-1 0 0,-15 9 0,24-10 0,1 0 0,-1 0 0,1 0 0,-1 0 0,1 0 0,0 1 0,0-1 0,0 1 0,1-1 0,-1 1 0,0 0 0,1 0 0,0 0 0,0 0 0,0 0 0,0 0 0,0 0 0,0 4 0,-1 7 0,1 0 0,1 27 0,0-23 0,5 364 0,4-398 0,13-31 0,-18 38 0,1 0 0,-1 0 0,1 1 0,1 0 0,-1 0 0,2 0 0,-1 1 0,1 0 0,0 0 0,0 1 0,1-1 0,-1 2 0,2-1 0,-1 1 0,0 0 0,1 1 0,0 0 0,0 0 0,0 1 0,1 0 0,-1 1 0,13-2 0,11 0 0,0 1 0,67 4 0,-52 0 0,-39-1 0,0 1 0,0 0 0,-1 1 0,1 0 0,0 0 0,-1 1 0,1 0 0,-1 0 0,0 1 0,0 0 0,0 1 0,-1 0 0,1 0 0,-1 0 0,0 1 0,7 8 0,-7-6 0,0 0 0,-1 0 0,0 1 0,0-1 0,-1 1 0,0 1 0,-1-1 0,0 1 0,0-1 0,-1 1 0,0 0 0,-1 1 0,2 16 0,-2 13 0,-5 70 0,3-104 0,-1 0 0,0-1 0,-1 1 0,1-1 0,-1 1 0,0-1 0,-1 1 0,1-1 0,-1 0 0,0 0 0,0 0 0,-6 6 0,0-1 0,0-1 0,-1 0 0,-1-1 0,-13 9 0,10-6 0,1 0 0,0 1 0,0 1 0,2 0 0,-16 22 0,14-18 0,0-1 0,0 0 0,-22 17 0,25-26 0,0 0 0,-1-1 0,0-1 0,0 0 0,0-1 0,0 0 0,-1 0 0,-15 2 0,10-2 0,15-3-31,1-1-1,-1 1 0,0 0 0,1-1 0,-1 0 1,0 1-1,0-1 0,1 0 0,-1 0 1,0 0-1,0 0 0,1 0 0,-1 0 1,0-1-1,0 1 0,1-1 0,-1 1 1,0-1-1,1 1 0,-1-1 0,0 0 1,1 0-1,-1 0 0,1 0 0,0 0 1,-1 0-1,1 0 0,0-1 0,0 1 1,-1 0-1,1-1 0,0 1 0,0-1 1,1 1-1,-1-1 0,0 1 0,0-1 1,1 0-1,-1 1 0,1-1 0,-1 0 1,1-1-1,-3-15-6794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47.822"/>
    </inkml:context>
    <inkml:brush xml:id="br0">
      <inkml:brushProperty name="width" value="0.035" units="cm"/>
      <inkml:brushProperty name="height" value="0.035" units="cm"/>
      <inkml:brushProperty name="color" value="#E71224"/>
    </inkml:brush>
  </inkml:definitions>
  <inkml:trace contextRef="#ctx0" brushRef="#br0">1 0 24575,'0'1197'-1365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49.732"/>
    </inkml:context>
    <inkml:brush xml:id="br0">
      <inkml:brushProperty name="width" value="0.035" units="cm"/>
      <inkml:brushProperty name="height" value="0.035" units="cm"/>
      <inkml:brushProperty name="color" value="#E71224"/>
    </inkml:brush>
  </inkml:definitions>
  <inkml:trace contextRef="#ctx0" brushRef="#br0">55 188 24575,'0'294'0,"-1"-290"0,1-1 0,0 1 0,0-1 0,0 1 0,1 0 0,-1-1 0,1 1 0,0-1 0,0 1 0,0-1 0,1 1 0,-1-1 0,1 0 0,0 0 0,-1 1 0,2-1 0,-1-1 0,0 1 0,0 0 0,1 0 0,0-1 0,-1 1 0,1-1 0,0 0 0,0 0 0,0 0 0,1 0 0,-1-1 0,0 1 0,1-1 0,-1 0 0,5 1 0,10 2 0,1 0 0,0-1 0,0-1 0,1-1 0,-1 0 0,25-4 0,-3 2 0,-34 1 0,-1-1 0,0 1 0,0-1 0,0 0 0,0-1 0,0 0 0,0 0 0,0 0 0,0-1 0,-1 1 0,1-1 0,-1-1 0,0 1 0,1-1 0,-2 0 0,1 0 0,0 0 0,-1-1 0,0 0 0,0 0 0,3-5 0,-1-1 0,0 1 0,-1-1 0,0 1 0,-1-1 0,0 0 0,-1-1 0,0 1 0,-1-1 0,-1 1 0,1-17 0,0-44 0,-9-78 0,6 142 0,-1 1 0,-1-1 0,1 1 0,-1-1 0,0 1 0,-1 0 0,0 0 0,0 0 0,0 1 0,-1-1 0,0 1 0,0 0 0,-1 1 0,1-1 0,-1 1 0,-1 0 0,1 0 0,-13-6 0,12 7 0,1 0 0,-1 0 0,0 1 0,0 0 0,-1 1 0,1 0 0,0 0 0,-1 0 0,1 1 0,-1 0 0,0 0 0,1 1 0,-1 0 0,0 0 0,1 1 0,-1 0 0,1 0 0,-1 1 0,-10 4 0,11-2 0,1 0 0,-1 1 0,1 0 0,0 0 0,1 1 0,-1 0 0,1 0 0,0 0 0,1 0 0,-6 9 0,-17 22 0,-3-6-112,10-9 232,-20 26-1,34-41-284,1 1-1,1 0 0,-1 0 0,2 0 0,-1 0 0,1 0 1,0 1-1,-2 9 0,2 2-6660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51.858"/>
    </inkml:context>
    <inkml:brush xml:id="br0">
      <inkml:brushProperty name="width" value="0.035" units="cm"/>
      <inkml:brushProperty name="height" value="0.035" units="cm"/>
      <inkml:brushProperty name="color" value="#E71224"/>
    </inkml:brush>
  </inkml:definitions>
  <inkml:trace contextRef="#ctx0" brushRef="#br0">532 397 24575,'-5'0'0,"1"0"0,0 0 0,-1 1 0,1 0 0,0-1 0,-1 1 0,1 1 0,0-1 0,0 0 0,0 1 0,0 0 0,0 0 0,0 0 0,1 1 0,-1-1 0,1 1 0,-1 0 0,1 0 0,0 0 0,-5 7 0,1-2 0,0 0 0,1 1 0,1-1 0,-1 1 0,1 0 0,-7 20 0,4-6 0,-7 42 0,14-63 0,1-1 0,0 0 0,0 1 0,-1-1 0,1 1 0,-1-1 0,1 0 0,-1 0 0,1 1 0,-1-1 0,0 0 0,0 0 0,1 0 0,-1 1 0,0-1 0,0 0 0,0 0 0,0-1 0,-2 2 0,2-1 0,0-1 0,0 0 0,0 0 0,0 0 0,0 1 0,0-1 0,0 0 0,0 0 0,0-1 0,0 1 0,0 0 0,0 0 0,0 0 0,0-1 0,0 1 0,0 0 0,0-1 0,0 1 0,-1-2 0,-4-2 0,0 0 0,1 0 0,0-1 0,0 0 0,0 0 0,-5-7 0,-14-24 0,-40-77 0,6 7 0,17 39 0,-49-110 0,87 168-227,-1-1-1,1 1 1,1-1-1,0 0 1,-1-13-1,1 3-6598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55.565"/>
    </inkml:context>
    <inkml:brush xml:id="br0">
      <inkml:brushProperty name="width" value="0.035" units="cm"/>
      <inkml:brushProperty name="height" value="0.035" units="cm"/>
      <inkml:brushProperty name="color" value="#E71224"/>
    </inkml:brush>
  </inkml:definitions>
  <inkml:trace contextRef="#ctx0" brushRef="#br0">535 2 24575,'-104'-2'0,"-113"4"0,208 0 0,1-1 0,-1 1 0,0 0 0,1 1 0,-1-1 0,1 2 0,0-1 0,0 1 0,0 1 0,0 0 0,1 0 0,0 0 0,0 1 0,0 0 0,1 0 0,0 0 0,0 1 0,0 0 0,1 0 0,0 1 0,1-1 0,-1 1 0,2 0 0,-1 1 0,1-1 0,0 0 0,1 1 0,0 0 0,-2 12 0,1 31 0,3 0 0,6 58 0,-6-106 0,1 1 0,0 0 0,0 0 0,0-1 0,0 1 0,1-1 0,0 1 0,0-1 0,0 1 0,0-1 0,1 0 0,-1 0 0,1 0 0,0-1 0,0 1 0,1-1 0,-1 1 0,1-1 0,0 0 0,0 0 0,0-1 0,0 1 0,0-1 0,0 0 0,1 0 0,-1 0 0,1-1 0,8 2 0,9 1 0,1-1 0,0-1 0,0-1 0,42-5 0,-20 2 0,15 2 0,39-2 0,-93 1 0,-1 0 0,1 0 0,0-1 0,-1 0 0,1 0 0,-1-1 0,1 0 0,-1 0 0,0 0 0,0 0 0,-1-1 0,1 0 0,-1 0 0,0 0 0,0 0 0,0-1 0,0 1 0,-1-1 0,0 0 0,0 0 0,3-6 0,3-8 0,-1 0 0,0-1 0,-1 0 0,6-34 0,-9 27 0,-1 1 0,-1-1 0,-2-42 0,-11 104 0,8-23 0,-12 59 0,-11 139 0,25 207 0,3-200 0,-2-196 0,-2 1 0,0-1 0,-1-1 0,-1 1 0,0 0 0,-10 23 0,10-33 0,-1 0 0,0 0 0,-1-1 0,0 1 0,0-1 0,-1-1 0,0 1 0,-1-1 0,0-1 0,-1 1 0,1-1 0,-17 10 0,7-6 0,-1-1 0,0-1 0,-1-1 0,0-1 0,-30 8 0,39-13 0,0-1 0,0 0 0,0 0 0,0-1 0,0-1 0,0 0 0,0-1 0,0 0 0,0 0 0,0-1 0,0-1 0,-14-5 0,17 5 0,1-1 0,0 0 0,1 0 0,-1-1 0,1 0 0,-1 0 0,1 0 0,1-1 0,-8-8 0,-3-7 0,-19-34 0,30 46 0,1 0 0,0-1 0,1 1 0,0-1 0,0 0 0,1 0 0,0 0 0,0-16 0,1-4 0,5-48 0,-2 64 0,0 0 0,2 0 0,-1 0 0,2 1 0,0-1 0,0 1 0,15-24 0,5-2 0,32-39 0,-50 69 0,2-2 0,1 1 0,0 0 0,0 0 0,1 1 0,0 0 0,15-7 0,76-38 0,-91 49 0,2 0-151,0 1-1,1 0 0,-1 1 0,1 0 1,0 2-1,0-1 0,0 2 1,20 1-1,-11-1-6674</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57.275"/>
    </inkml:context>
    <inkml:brush xml:id="br0">
      <inkml:brushProperty name="width" value="0.035" units="cm"/>
      <inkml:brushProperty name="height" value="0.035" units="cm"/>
      <inkml:brushProperty name="color" value="#E71224"/>
    </inkml:brush>
  </inkml:definitions>
  <inkml:trace contextRef="#ctx0" brushRef="#br0">271 0 24575,'-8'20'0,"0"1"0,-8 38 0,10-36 0,-1 0 0,-10 25 0,11-35 0,-102 237 0,84-188 0,4 0 0,-15 75 0,27-76 0,3 1 0,3-1 0,5 68 0,0-20 0,-3 767 0,0-866-341,1 0 0,0 0-1,2 11 1,3 1-6485</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5:59.721"/>
    </inkml:context>
    <inkml:brush xml:id="br0">
      <inkml:brushProperty name="width" value="0.035" units="cm"/>
      <inkml:brushProperty name="height" value="0.035" units="cm"/>
      <inkml:brushProperty name="color" value="#E71224"/>
    </inkml:brush>
  </inkml:definitions>
  <inkml:trace contextRef="#ctx0" brushRef="#br0">537 998 24575,'-5'-5'0,"-1"0"0,0 1 0,-1 0 0,1 0 0,-1 0 0,0 0 0,1 1 0,-1 0 0,-14-3 0,-6 0 0,-38-4 0,19 4 0,6-1 0,-55-1 0,77 7 0,0 2 0,1 0 0,-1 1 0,1 1 0,-29 8 0,43-10 0,0 0 0,0 0 0,1 0 0,-1 1 0,0 0 0,1-1 0,-1 1 0,1 0 0,0 0 0,0 0 0,-1 1 0,1-1 0,1 1 0,-1-1 0,0 1 0,1-1 0,-1 1 0,1 0 0,0 0 0,0 0 0,0-1 0,0 1 0,-1 6 0,0 5 0,1 1 0,1-1 0,0 0 0,2 15 0,0-5 0,-2-14 0,1 0 0,0 0 0,1-1 0,1 1 0,-1 0 0,1-1 0,1 1 0,7 14 0,-9-20 0,1 1 0,0-1 0,0 0 0,0 0 0,0-1 0,1 1 0,-1 0 0,1-1 0,0 0 0,0 0 0,0 0 0,0-1 0,1 1 0,-1-1 0,1 0 0,0 0 0,-1-1 0,1 1 0,5 0 0,22 1 0,-1-1 0,1-2 0,33-4 0,15 1 0,-74 3 0,-1 0 0,1-1 0,0 1 0,-1-1 0,1 0 0,0 0 0,-1-1 0,1 0 0,-1 0 0,0 0 0,0 0 0,0-1 0,0 0 0,0 0 0,0 0 0,-1-1 0,1 0 0,-1 0 0,0 0 0,0 0 0,-1 0 0,1-1 0,-1 0 0,5-8 0,1-3 0,-1 0 0,-1-1 0,0 0 0,-1 0 0,0 0 0,-2-1 0,0 0 0,2-21 0,-2-22 0,-3-67 0,-1 77 0,-4-725 0,-8 994 0,-1-34 0,12-129 0,2 229 0,22-117 0,-22-145 0,2 0 0,0-1 0,2 1 0,0-1 0,2 0 0,0 0 0,1-1 0,1 0 0,1 0 0,22 32 0,-22-37 0,15 32 0,-21-38 0,0 1 0,0-1 0,1-1 0,1 1 0,0-1 0,0 0 0,0 0 0,1-1 0,0 1 0,11 7 0,-11-10-195,0-1 0,-1 1 0,1 0 0,-1 1 0,0-1 0,8 11 0,-3 2-6631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01.014"/>
    </inkml:context>
    <inkml:brush xml:id="br0">
      <inkml:brushProperty name="width" value="0.035" units="cm"/>
      <inkml:brushProperty name="height" value="0.035" units="cm"/>
      <inkml:brushProperty name="color" value="#E71224"/>
    </inkml:brush>
  </inkml:definitions>
  <inkml:trace contextRef="#ctx0" brushRef="#br0">0 27 24575,'877'0'0,"-679"-13"0,3 0 0,-100 13-1365,-79 1-5461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02.670"/>
    </inkml:context>
    <inkml:brush xml:id="br0">
      <inkml:brushProperty name="width" value="0.035" units="cm"/>
      <inkml:brushProperty name="height" value="0.035" units="cm"/>
      <inkml:brushProperty name="color" value="#E71224"/>
    </inkml:brush>
  </inkml:definitions>
  <inkml:trace contextRef="#ctx0" brushRef="#br0">1 1 24575,'-1'62'0,"4"1"0,1-1 0,4 0 0,3-1 0,26 89 0,-31-124-60,-1 1-1,-1-1 0,-1 1 0,-1 0 1,-3 53-1,0-39-940,0-18-5825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55.071"/>
    </inkml:context>
    <inkml:brush xml:id="br0">
      <inkml:brushProperty name="width" value="0.035" units="cm"/>
      <inkml:brushProperty name="height" value="0.035" units="cm"/>
      <inkml:brushProperty name="color" value="#E71224"/>
    </inkml:brush>
  </inkml:definitions>
  <inkml:trace contextRef="#ctx0" brushRef="#br0">0 212 24575,'2'0'0,"58"0"0,89-10 0,-136 8 0,289-39 0,-45 14 0,-203 22 0,-1-1 0,-1-3 0,92-28 0,-108 25 0,1 1 0,0 2 0,1 2 0,0 1 0,0 2 0,55 1 0,-65 3 0,-1-2 0,33-7 0,-28 4 0,35-2 0,90 7-1365,-134 1-5461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04.584"/>
    </inkml:context>
    <inkml:brush xml:id="br0">
      <inkml:brushProperty name="width" value="0.035" units="cm"/>
      <inkml:brushProperty name="height" value="0.035" units="cm"/>
      <inkml:brushProperty name="color" value="#E71224"/>
    </inkml:brush>
  </inkml:definitions>
  <inkml:trace contextRef="#ctx0" brushRef="#br0">23 54 24575,'-1'94'0,"3"105"0,-2-196 0,0 0 0,1 1 0,-1-1 0,1 0 0,0 1 0,0-1 0,0 0 0,0 0 0,1 0 0,-1 0 0,1 0 0,0 0 0,0 0 0,0-1 0,0 1 0,0 0 0,0-1 0,1 0 0,-1 0 0,1 0 0,0 0 0,0 0 0,3 2 0,2-1 0,0 0 0,0-1 0,0 0 0,1 0 0,-1-1 0,0 0 0,1 0 0,10-2 0,2 1 0,6 1 0,54-8 0,-74 6 0,0 0 0,-1-1 0,1 1 0,0-2 0,-1 1 0,1-1 0,-1 0 0,0 0 0,0-1 0,0 1 0,-1-1 0,1-1 0,5-4 0,-8 5 0,0-1 0,0 1 0,-1-1 0,1 1 0,-1-1 0,0 0 0,0 0 0,-1 0 0,0 0 0,1 0 0,-2 0 0,2-10 0,-2-9 0,-2-37 0,-1 25 0,4 10 0,-1 15 0,0 0 0,-1 1 0,-2-16 0,3 23 0,-1 0 0,0 0 0,0 1 0,0-1 0,0 0 0,0 0 0,-1 1 0,1-1 0,-1 1 0,0-1 0,0 1 0,0 0 0,0 0 0,0 0 0,0 0 0,-5-3 0,-6-3 0,0 0 0,-1 1 0,1 0 0,-1 1 0,-1 1 0,1 0 0,-19-2 0,23 5 0,1 1 0,0 1 0,-1 0 0,1 0 0,-1 1 0,1 0 0,0 0 0,-1 1 0,1 0 0,0 1 0,0 0 0,-16 9 0,17-8-114,0 0 1,1 1-1,0 0 0,0 0 0,0 1 1,1 0-1,0 0 0,0 0 0,1 1 1,-1 0-1,-5 10 0,0 5-6712</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06.312"/>
    </inkml:context>
    <inkml:brush xml:id="br0">
      <inkml:brushProperty name="width" value="0.035" units="cm"/>
      <inkml:brushProperty name="height" value="0.035" units="cm"/>
      <inkml:brushProperty name="color" value="#E71224"/>
    </inkml:brush>
  </inkml:definitions>
  <inkml:trace contextRef="#ctx0" brushRef="#br0">0 1 24575,'92'158'0,"-57"-102"0,44 95 0,-28-25 0,-6 2 0,31 148 0,-42-82 0,-31-175 0,17 184 0,-9-102 0,-5-1 0,-6 104 0,-2-78 0,1-104 18,-2 0-1,-1-1 0,0 1 1,-2-1-1,-15 41 1,-10 34-1488,25-69-5356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25.376"/>
    </inkml:context>
    <inkml:brush xml:id="br0">
      <inkml:brushProperty name="width" value="0.035" units="cm"/>
      <inkml:brushProperty name="height" value="0.035" units="cm"/>
      <inkml:brushProperty name="color" value="#E71224"/>
    </inkml:brush>
  </inkml:definitions>
  <inkml:trace contextRef="#ctx0" brushRef="#br0">509 443 24575,'-103'-1'0,"-114"3"0,209-1 0,0 0 0,0 1 0,0 0 0,0 1 0,1 0 0,-1 0 0,1 0 0,0 1 0,0 0 0,0 0 0,1 1 0,-1 0 0,1 0 0,0 1 0,0-1 0,1 1 0,0 1 0,-6 8 0,4-5 0,0 1 0,1 0 0,1 1 0,0-1 0,0 1 0,1 0 0,1 0 0,0 0 0,1 0 0,0 1 0,0 13 0,1-4 0,0-3 0,0 0 0,2 0 0,0 0 0,1 1 0,6 21 0,-7-38 0,0 1 0,1-1 0,0 0 0,0 0 0,0 0 0,0 0 0,0 0 0,0 0 0,1 0 0,0-1 0,-1 1 0,1-1 0,0 0 0,0 0 0,0 0 0,0 0 0,1 0 0,-1-1 0,0 0 0,1 1 0,-1-1 0,1 0 0,0-1 0,4 1 0,10 1 0,1 0 0,-1-2 0,31-3 0,-19 2 0,1 0 0,-7 1 0,0-2 0,-1 0 0,1-1 0,23-7 0,-39 8 0,-1 0 0,0-1 0,0 0 0,0-1 0,-1 1 0,1-1 0,-1-1 0,0 1 0,0-1 0,0 0 0,-1 0 0,0-1 0,0 0 0,0 0 0,-1 0 0,8-13 0,17-30 0,52-66 0,-50 74 0,-27 34 0,0 0 0,0 0 0,0-1 0,-1 1 0,0-1 0,-1 0 0,0 0 0,0 0 0,0 0 0,0-12 0,-1-11 0,-3-45 0,-1 26 0,4-47 0,-4-67 0,3 160 0,-1-1 0,1 1 0,-1 0 0,0 0 0,0 0 0,-1 0 0,0 0 0,1 0 0,-1 0 0,0 0 0,-1 1 0,-3-6 0,4 7 0,1 1 0,0 0 0,-1 0 0,1 0 0,-1 0 0,0 0 0,1 0 0,-1 0 0,0 0 0,0 0 0,1 1 0,-1-1 0,0 1 0,0 0 0,0-1 0,0 1 0,0 0 0,1 0 0,-1 0 0,0 0 0,0 0 0,0 1 0,0-1 0,0 1 0,0-1 0,1 1 0,-1 0 0,0-1 0,-2 3 0,-1 0 0,0 0 0,0 1 0,0 0 0,1 0 0,-1 0 0,1 0 0,0 1 0,1-1 0,-1 1 0,1 0 0,0 1 0,0-1 0,-3 7 0,-3 11 0,-13 44 0,19-55 0,-3 12 0,1-1 0,2 1 0,-2 36 0,7 75 0,0-47 0,-3-27 0,0-15 0,8 74 0,-5-105 0,1-1 0,0 1 0,1-1 0,1 1 0,0-1 0,1-1 0,0 1 0,1-1 0,10 14 0,-13-22 0,0 0 0,0-1 0,1 1 0,6 4 0,-7-6 0,0 0 0,0 1 0,-1-1 0,1 1 0,-1 0 0,0-1 0,0 1 0,4 9 0,1 2 0,2 6 0,0-1 0,-2 2 0,0-1 0,-1 1 0,3 23 0,-9-39-1365</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55.925"/>
    </inkml:context>
    <inkml:brush xml:id="br0">
      <inkml:brushProperty name="width" value="0.035" units="cm"/>
      <inkml:brushProperty name="height" value="0.035" units="cm"/>
      <inkml:brushProperty name="color" value="#E71224"/>
    </inkml:brush>
  </inkml:definitions>
  <inkml:trace contextRef="#ctx0" brushRef="#br0">1 0 24575,'0'1189'-1365,"0"-1165"-5461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57.883"/>
    </inkml:context>
    <inkml:brush xml:id="br0">
      <inkml:brushProperty name="width" value="0.035" units="cm"/>
      <inkml:brushProperty name="height" value="0.035" units="cm"/>
      <inkml:brushProperty name="color" value="#E71224"/>
    </inkml:brush>
  </inkml:definitions>
  <inkml:trace contextRef="#ctx0" brushRef="#br0">0 1 24575,'68'-1'0,"75"3"0,-138-2 0,-1 1 0,1-1 0,0 1 0,0 0 0,-1 1 0,1-1 0,0 1 0,-1 0 0,0 0 0,1 0 0,-1 1 0,0-1 0,0 1 0,0 0 0,-1 0 0,1 1 0,4 5 0,-4-3 0,0-1 0,-1 1 0,0 0 0,-1 0 0,1 1 0,-1-1 0,0 1 0,-1-1 0,0 1 0,0-1 0,0 1 0,0 7 0,-1-2 0,0 1 0,0-1 0,-1 1 0,-1-1 0,0 0 0,0 1 0,-8 20 0,8-29 0,0 1 0,0-1 0,-1 0 0,1 0 0,-1 0 0,0 0 0,0 0 0,0 0 0,-1-1 0,1 1 0,-1-1 0,0 0 0,0 0 0,0-1 0,0 1 0,-1-1 0,1 0 0,-1 0 0,1 0 0,-1-1 0,0 1 0,-6 0 0,-98 15-1365,86-14-5461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51.849"/>
    </inkml:context>
    <inkml:brush xml:id="br0">
      <inkml:brushProperty name="width" value="0.035" units="cm"/>
      <inkml:brushProperty name="height" value="0.035" units="cm"/>
      <inkml:brushProperty name="color" value="#E71224"/>
    </inkml:brush>
  </inkml:definitions>
  <inkml:trace contextRef="#ctx0" brushRef="#br0">0 56 24575,'8'-1'0,"1"0"0,-1 0 0,0-1 0,0 0 0,9-4 0,31-6 0,11 8 0,35-6 0,-39 2 0,0 3 0,81 2 0,-132 3-124,0 0 0,0 0 0,0 1 0,0-1 0,0 1 0,0 0-1,0 0 1,-1 0 0,1 1 0,4 1 0,9 9-6702</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6:53.697"/>
    </inkml:context>
    <inkml:brush xml:id="br0">
      <inkml:brushProperty name="width" value="0.035" units="cm"/>
      <inkml:brushProperty name="height" value="0.035" units="cm"/>
      <inkml:brushProperty name="color" value="#E71224"/>
    </inkml:brush>
  </inkml:definitions>
  <inkml:trace contextRef="#ctx0" brushRef="#br0">1 55 24575,'60'0'0,"71"-1"0,-110 0 0,1-2 0,-1 0 0,0-2 0,22-7 0,-15 4-195,0 1 0,1 2 0,0 0 0,-1 2 0,1 1 0,36 3 0,-42-1-6631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04.509"/>
    </inkml:context>
    <inkml:brush xml:id="br0">
      <inkml:brushProperty name="width" value="0.035" units="cm"/>
      <inkml:brushProperty name="height" value="0.035" units="cm"/>
      <inkml:brushProperty name="color" value="#E71224"/>
    </inkml:brush>
  </inkml:definitions>
  <inkml:trace contextRef="#ctx0" brushRef="#br0">0 0 24575,'0'605'-1365,"0"-579"-5461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06.512"/>
    </inkml:context>
    <inkml:brush xml:id="br0">
      <inkml:brushProperty name="width" value="0.035" units="cm"/>
      <inkml:brushProperty name="height" value="0.035" units="cm"/>
      <inkml:brushProperty name="color" value="#E71224"/>
    </inkml:brush>
  </inkml:definitions>
  <inkml:trace contextRef="#ctx0" brushRef="#br0">1 29 24575,'345'0'0,"-310"-1"0,57-11 0,17-1 0,327 10 0,-223 5 0,225-2-1365,-414 0-5461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08.263"/>
    </inkml:context>
    <inkml:brush xml:id="br0">
      <inkml:brushProperty name="width" value="0.035" units="cm"/>
      <inkml:brushProperty name="height" value="0.035" units="cm"/>
      <inkml:brushProperty name="color" value="#E71224"/>
    </inkml:brush>
  </inkml:definitions>
  <inkml:trace contextRef="#ctx0" brushRef="#br0">1 1 24575,'0'900'-1365,"0"-878"-5461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56.489"/>
    </inkml:context>
    <inkml:brush xml:id="br0">
      <inkml:brushProperty name="width" value="0.035" units="cm"/>
      <inkml:brushProperty name="height" value="0.035" units="cm"/>
      <inkml:brushProperty name="color" value="#E71224"/>
    </inkml:brush>
  </inkml:definitions>
  <inkml:trace contextRef="#ctx0" brushRef="#br0">1 0 24575,'0'1053'-1365,"0"-1042"-5461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10.435"/>
    </inkml:context>
    <inkml:brush xml:id="br0">
      <inkml:brushProperty name="width" value="0.035" units="cm"/>
      <inkml:brushProperty name="height" value="0.035" units="cm"/>
      <inkml:brushProperty name="color" value="#E71224"/>
    </inkml:brush>
  </inkml:definitions>
  <inkml:trace contextRef="#ctx0" brushRef="#br0">25 294 24575,'-1'-37'0,"0"18"0,1 0 0,0 0 0,2 0 0,0 0 0,1 1 0,8-28 0,-10 42 0,1 1 0,0 0 0,0-1 0,1 1 0,-1 0 0,0 0 0,1 0 0,0 1 0,0-1 0,0 1 0,6-5 0,41-21 0,-38 23 0,-2 0 0,0 1 0,0 0 0,1 1 0,0 1 0,0-1 0,20 0 0,68 3 0,-61 1 0,-34-1 0,0-1 0,0 1 0,0 1 0,-1-1 0,1 1 0,0-1 0,0 1 0,-1 0 0,1 0 0,-1 1 0,1-1 0,-1 1 0,1 0 0,-1 0 0,0 0 0,0 0 0,0 0 0,0 1 0,0-1 0,-1 1 0,1 0 0,-1 0 0,1 0 0,-1 0 0,0 0 0,0 1 0,-1-1 0,1 1 0,-1-1 0,2 7 0,1 3 0,0-1 0,-2 0 0,1 1 0,-2-1 0,1 1 0,-2 0 0,0-1 0,0 1 0,-1 0 0,-1-1 0,0 1 0,-1-1 0,-4 13 0,6-21 0,-1-1 0,0 0 0,0 1 0,0-1 0,-1 0 0,1 0 0,-1-1 0,1 1 0,-1 0 0,0-1 0,0 0 0,0 1 0,0-1 0,-1-1 0,-3 3 0,-4 0 0,-1 0 0,0 0 0,-16 2 0,19-4 0,-1 0 0,1 0 0,-1 1 0,1 0 0,-16 8 0,8-2 0,-1-1 0,0-1 0,-1 0 0,0-2 0,0 0 0,-24 3 0,30-7-195,1 0 0,-1-1 0,1 0 0,-1-1 0,1-1 0,-19-4 0,8 2-6631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27.862"/>
    </inkml:context>
    <inkml:brush xml:id="br0">
      <inkml:brushProperty name="width" value="0.035" units="cm"/>
      <inkml:brushProperty name="height" value="0.035" units="cm"/>
      <inkml:brushProperty name="color" value="#E71224"/>
    </inkml:brush>
  </inkml:definitions>
  <inkml:trace contextRef="#ctx0" brushRef="#br0">1 76 24575,'9'0'0,"12"-4"0,6-2 0,5 0 0,-1-3 0,1 0 0,-2 1 0,-5-2 0,-3 0 0,0 2 0,-5 3-8191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29.007"/>
    </inkml:context>
    <inkml:brush xml:id="br0">
      <inkml:brushProperty name="width" value="0.035" units="cm"/>
      <inkml:brushProperty name="height" value="0.035" units="cm"/>
      <inkml:brushProperty name="color" value="#E71224"/>
    </inkml:brush>
  </inkml:definitions>
  <inkml:trace contextRef="#ctx0" brushRef="#br0">0 29 24575,'5'0'0,"5"0"0,7 0 0,3 0 0,0-5 0,0-1 0,2 0 0,1 2 0,1 0 0,1 2 0,1 1 0,1 1 0,0 0 0,-1 0 0,-4 0-8191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32.494"/>
    </inkml:context>
    <inkml:brush xml:id="br0">
      <inkml:brushProperty name="width" value="0.035" units="cm"/>
      <inkml:brushProperty name="height" value="0.035" units="cm"/>
      <inkml:brushProperty name="color" value="#E71224"/>
    </inkml:brush>
  </inkml:definitions>
  <inkml:trace contextRef="#ctx0" brushRef="#br0">137 0 24575,'-4'1'0,"0"-1"0,0 1 0,0-1 0,1 1 0,-1 1 0,0-1 0,0 0 0,1 1 0,-1 0 0,1 0 0,-1 0 0,1 0 0,0 0 0,0 1 0,0 0 0,0-1 0,1 1 0,-1 0 0,1 0 0,-1 0 0,1 1 0,-2 4 0,-5 9 0,1 0 0,1 0 0,-7 26 0,11-34 0,-4 18 0,2-1 0,1 2 0,2-1 0,0 0 0,4 47 0,-1-37 0,-2-34 0,1 0 0,0 1 0,0-1 0,0 1 0,1-1 0,-1 0 0,1 1 0,0-1 0,0 0 0,0 0 0,0 1 0,0-1 0,1 0 0,-1 0 0,1 0 0,0-1 0,0 1 0,0 0 0,0-1 0,1 1 0,-1-1 0,1 0 0,-1 0 0,1 0 0,0 0 0,0 0 0,0 0 0,0-1 0,0 1 0,3 0 0,22 7 0,0-1 0,53 9 0,-58-13 0,-1-2 0,0-1 0,1-1 0,-1-1 0,0-1 0,0-1 0,24-6 0,-13 4 0,-29 4 0,0 1 0,0-1 0,0 0 0,0 0 0,0-1 0,-1 1 0,1-1 0,-1 1 0,1-1 0,-1 0 0,1-1 0,-1 1 0,0 0 0,0-1 0,0 0 0,4-5 0,-4 4 0,-1-1 0,0 0 0,0 0 0,0 0 0,0 0 0,-1 0 0,1-1 0,-1 1 0,-1 0 0,1-1 0,-1-8 0,1-9 0,-2-69 0,0 84 0,0 0 0,0 0 0,-1 0 0,0 0 0,0 0 0,-1 1 0,1-1 0,-9-13 0,7 16 0,-1 0 0,1 0 0,-1 1 0,0 0 0,0 0 0,0 0 0,-1 0 0,1 1 0,-1 0 0,0 0 0,0 0 0,0 1 0,-13-3 0,1 0 0,-1 2 0,0 0 0,-29-1 0,-137 6-1365,163-2-5461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34.879"/>
    </inkml:context>
    <inkml:brush xml:id="br0">
      <inkml:brushProperty name="width" value="0.035" units="cm"/>
      <inkml:brushProperty name="height" value="0.035" units="cm"/>
      <inkml:brushProperty name="color" value="#E71224"/>
    </inkml:brush>
  </inkml:definitions>
  <inkml:trace contextRef="#ctx0" brushRef="#br0">0 57 24575,'0'-4'0,"0"-7"0,0-5 0,5-1 0,1 8 0,0 10 0,-1 9 0,-2 7 0,-1 1-8191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41.310"/>
    </inkml:context>
    <inkml:brush xml:id="br0">
      <inkml:brushProperty name="width" value="0.035" units="cm"/>
      <inkml:brushProperty name="height" value="0.035" units="cm"/>
      <inkml:brushProperty name="color" value="#E71224"/>
    </inkml:brush>
  </inkml:definitions>
  <inkml:trace contextRef="#ctx0" brushRef="#br0">270 0 24575,'-3'1'0,"-1"0"0,1 0 0,-1 1 0,1-1 0,0 1 0,0-1 0,0 1 0,-1 0 0,2 1 0,-1-1 0,0 0 0,0 1 0,1-1 0,-1 1 0,-2 4 0,-1 0 0,-9 11 0,-21 32 0,25-35 0,1 0 0,-2 0 0,-24 24 0,27-31 0,-3 2 0,0 1 0,-15 19 0,24-26 0,-1 1 0,1 0 0,0 0 0,1 0 0,-1 0 0,1 0 0,0 1 0,1-1 0,-1 1 0,-1 9 0,1 13 0,0-1 0,2 0 0,1 1 0,8 47 0,-9-71 0,1 0 0,-1-1 0,1 1 0,0 0 0,1 0 0,-1-1 0,1 1 0,-1 0 0,1-1 0,0 0 0,0 1 0,1-1 0,-1 0 0,1 0 0,-1 0 0,1-1 0,0 1 0,0 0 0,0-1 0,1 0 0,-1 0 0,0 0 0,1 0 0,0-1 0,-1 1 0,1-1 0,0 0 0,4 1 0,34 7 0,0-1 0,0-3 0,0-1 0,1-2 0,66-6 0,-107 4 0,1-1 0,0 1 0,-1-1 0,1 0 0,0 0 0,-1 0 0,1 0 0,-1 0 0,0-1 0,1 1 0,-1-1 0,0 1 0,0-1 0,0 0 0,0 0 0,0 0 0,0 0 0,-1 0 0,1-1 0,-1 1 0,1 0 0,-1-1 0,0 1 0,0-1 0,0 1 0,0-1 0,0 0 0,-1 1 0,1-6 0,1-8 0,-1-1 0,0 1 0,-1 0 0,-3-17 0,1 4 0,1-6 0,1 19 0,0-1 0,-1 0 0,-6-27 0,5 39 0,1 0 0,-1 0 0,0 0 0,0 0 0,-1 0 0,1 0 0,-1 1 0,0-1 0,0 1 0,-1 0 0,1 0 0,-1 0 0,0 0 0,0 1 0,-8-6 0,-9-4 0,-30-16 0,43 26 0,-1-1 0,0 1 0,1 1 0,-1 0 0,0 0 0,-1 0 0,-8 1 0,-7 0-1365,2 1-5461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43.329"/>
    </inkml:context>
    <inkml:brush xml:id="br0">
      <inkml:brushProperty name="width" value="0.035" units="cm"/>
      <inkml:brushProperty name="height" value="0.035" units="cm"/>
      <inkml:brushProperty name="color" value="#E71224"/>
    </inkml:brush>
  </inkml:definitions>
  <inkml:trace contextRef="#ctx0" brushRef="#br0">188 1 24575,'-3'1'0,"0"0"0,-1 0 0,1 1 0,0-1 0,0 1 0,0 0 0,0 0 0,0 0 0,0 0 0,1 0 0,-1 1 0,1-1 0,-1 1 0,-2 4 0,0-2 0,-5 7 0,1 0 0,1 1 0,-14 27 0,13-23 0,-20 29 0,23-39 0,0 1 0,1 0 0,1 1 0,-1-1 0,1 1 0,1 0 0,-1 0 0,-2 16 0,3-6 0,1 0 0,1 0 0,1 26 0,0-35 0,0-2 0,0 0 0,1 0 0,0 0 0,0-1 0,4 15 0,-4-20 0,0 1 0,0-1 0,1 0 0,-1 0 0,0 0 0,1 0 0,0 0 0,-1 0 0,1-1 0,0 1 0,0 0 0,0-1 0,0 1 0,0-1 0,0 0 0,0 0 0,0 0 0,1 0 0,-1 0 0,0 0 0,1-1 0,-1 1 0,3 0 0,21 2 0,0-2 0,0 0 0,41-5 0,1 1 0,-32 4 0,-26 0 0,0 0 0,1-1 0,-1-1 0,0 1 0,1-2 0,19-4 0,-28 4 0,1 1 0,0-1 0,-1 0 0,0 0 0,1 0 0,-1 0 0,0-1 0,0 1 0,0-1 0,0 1 0,-1-1 0,1 0 0,-1 1 0,1-1 0,-1 0 0,0 0 0,0 0 0,0 0 0,-1 0 0,1 0 0,-1 0 0,0-1 0,0-5 0,1-4 0,-1 0 0,-1 0 0,-1 0 0,-3-18 0,2 22 0,1 1 0,-1 0 0,-1-1 0,1 2 0,-1-1 0,-1 0 0,1 1 0,-1 0 0,-1 0 0,1 0 0,-1 0 0,0 1 0,-1 0 0,1 0 0,-1 1 0,0 0 0,-1 0 0,1 1 0,-11-5 0,-32-20 0,29 16 0,-35-16 0,36 19-1365,5 2-5461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54.173"/>
    </inkml:context>
    <inkml:brush xml:id="br0">
      <inkml:brushProperty name="width" value="0.035" units="cm"/>
      <inkml:brushProperty name="height" value="0.035" units="cm"/>
      <inkml:brushProperty name="color" value="#E71224"/>
    </inkml:brush>
  </inkml:definitions>
  <inkml:trace contextRef="#ctx0" brushRef="#br0">0 56 24575,'0'-5'0,"9"-1"0,8 0 0,4 2 0,9 0 0,3 2 0,-4-4 0,-2 0 0,-1 0 0,-1 2 0,0 0 0,0 3 0,-4 0-8191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7:55.615"/>
    </inkml:context>
    <inkml:brush xml:id="br0">
      <inkml:brushProperty name="width" value="0.035" units="cm"/>
      <inkml:brushProperty name="height" value="0.035" units="cm"/>
      <inkml:brushProperty name="color" value="#E71224"/>
    </inkml:brush>
  </inkml:definitions>
  <inkml:trace contextRef="#ctx0" brushRef="#br0">0 83 24575,'9'0'0,"12"0"0,12-5 0,8-1 0,7-4 0,5-1 0,1-3 0,-3 2 0,-7 2 0,-5 3 0,-5 3 0,-5 1 0,-1 3 0,-2 0 0,-1 0 0,0 1 0,-4-1-8191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15.064"/>
    </inkml:context>
    <inkml:brush xml:id="br0">
      <inkml:brushProperty name="width" value="0.035" units="cm"/>
      <inkml:brushProperty name="height" value="0.035" units="cm"/>
      <inkml:brushProperty name="color" value="#E71224"/>
    </inkml:brush>
  </inkml:definitions>
  <inkml:trace contextRef="#ctx0" brushRef="#br0">1 0 24575,'0'659'-1365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2:58.371"/>
    </inkml:context>
    <inkml:brush xml:id="br0">
      <inkml:brushProperty name="width" value="0.035" units="cm"/>
      <inkml:brushProperty name="height" value="0.035" units="cm"/>
      <inkml:brushProperty name="color" value="#E71224"/>
    </inkml:brush>
  </inkml:definitions>
  <inkml:trace contextRef="#ctx0" brushRef="#br0">0 0 24575,'1007'0'-1365,"-984"0"-5461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16.771"/>
    </inkml:context>
    <inkml:brush xml:id="br0">
      <inkml:brushProperty name="width" value="0.035" units="cm"/>
      <inkml:brushProperty name="height" value="0.035" units="cm"/>
      <inkml:brushProperty name="color" value="#E71224"/>
    </inkml:brush>
  </inkml:definitions>
  <inkml:trace contextRef="#ctx0" brushRef="#br0">1 0 24575,'0'641'0,"0"-628"-455,0-1 0,5 22 0,0-12-6371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18.551"/>
    </inkml:context>
    <inkml:brush xml:id="br0">
      <inkml:brushProperty name="width" value="0.035" units="cm"/>
      <inkml:brushProperty name="height" value="0.035" units="cm"/>
      <inkml:brushProperty name="color" value="#E71224"/>
    </inkml:brush>
  </inkml:definitions>
  <inkml:trace contextRef="#ctx0" brushRef="#br0">1 217 24575,'1'24'0,"2"0"0,1-1 0,1 1 0,14 42 0,-3-16 0,-14-43 0,1 1 0,0-1 0,1-1 0,0 1 0,0 0 0,1-1 0,-1 0 0,1 0 0,7 6 0,22 31 0,-30-36 0,1 0 0,-1-1 0,1 1 0,0-1 0,1 0 0,-1 0 0,11 7 0,-13-11 0,0-1 0,0 1 0,0-1 0,0 1 0,0-1 0,0 0 0,0 0 0,0-1 0,1 1 0,-1-1 0,0 1 0,0-1 0,1 0 0,-1 0 0,0 0 0,1-1 0,-1 1 0,0-1 0,0 0 0,1 0 0,3-2 0,-1 0 0,0-1 0,0 1 0,0-1 0,-1 0 0,0-1 0,1 1 0,-2-1 0,1 0 0,0-1 0,-1 1 0,0-1 0,-1 1 0,1-1 0,-1 0 0,0-1 0,3-7 0,1-7 0,0-1 0,-1 1 0,5-39 0,-5-2 0,-5-111 0,-3 97 0,2 72 0,0 0 0,0 1 0,0-1 0,-1 0 0,0 0 0,1 0 0,-1 1 0,-1-1 0,1 0 0,0 1 0,-1-1 0,0 1 0,0-1 0,-3-3 0,3 5 0,0 0 0,0 0 0,-1 0 0,1 1 0,-1-1 0,0 1 0,1-1 0,-1 1 0,0 0 0,0 0 0,0 0 0,0 1 0,0-1 0,0 1 0,0-1 0,0 1 0,0 0 0,0 0 0,-3 1 0,-2 0 0,0 0 0,0 1 0,0 0 0,0 0 0,0 1 0,0 0 0,1 0 0,0 1 0,0 0 0,-9 7 0,10-7 0,0 0 0,1 0 0,-1 1 0,1 0 0,0 0 0,0 0 0,1 1 0,0 0 0,0 0 0,0 0 0,1 0 0,-4 9 0,-3 22-273,2 1 0,2 0 0,2 0 0,0 46 0,3-59-6553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20.651"/>
    </inkml:context>
    <inkml:brush xml:id="br0">
      <inkml:brushProperty name="width" value="0.035" units="cm"/>
      <inkml:brushProperty name="height" value="0.035" units="cm"/>
      <inkml:brushProperty name="color" value="#E71224"/>
    </inkml:brush>
  </inkml:definitions>
  <inkml:trace contextRef="#ctx0" brushRef="#br0">58 114 24575,'-2'0'0,"-1"1"0,1-1 0,0 1 0,0-1 0,0 1 0,0 0 0,0-1 0,0 1 0,0 0 0,0 0 0,0 1 0,1-1 0,-1 0 0,0 1 0,1-1 0,-1 1 0,1-1 0,-1 1 0,1-1 0,0 1 0,0 0 0,0 0 0,0 0 0,0 0 0,0 0 0,0 0 0,0 0 0,1 0 0,-1 0 0,1 3 0,-3 8 0,1 2 0,0-1 0,1 21 0,1-26 0,-2 20 0,1-4 0,1 1 0,2 25 0,-1-45 0,-1 0 0,1-1 0,0 1 0,1-1 0,0 1 0,-1-1 0,2 0 0,-1 1 0,1-1 0,-1 0 0,1-1 0,1 1 0,-1 0 0,8 7 0,-6-8 0,0-1 0,1 0 0,-1 0 0,1 0 0,0 0 0,-1-1 0,1 0 0,0 0 0,1-1 0,-1 0 0,0 0 0,0 0 0,0-1 0,1 0 0,9-1 0,7-1 0,0-2 0,40-11 0,-56 13 0,0-1 0,0 0 0,-1-1 0,1 1 0,-1-1 0,0-1 0,0 1 0,-1-1 0,1 0 0,-1 0 0,0-1 0,0 0 0,-1 0 0,1 0 0,-1 0 0,-1 0 0,6-14 0,0-1 0,-1 0 0,-1-1 0,-1 0 0,5-37 0,-7 31 0,-2-1 0,0 1 0,-6-53 0,4 78 0,-1 1 0,1-1 0,-1 0 0,0 0 0,0 1 0,-1-1 0,1 1 0,0-1 0,-1 1 0,1-1 0,-1 1 0,0 0 0,0 0 0,0 0 0,0 0 0,0 0 0,0 0 0,-1 1 0,1-1 0,0 1 0,-1-1 0,1 1 0,-1 0 0,0 0 0,1 0 0,-1 0 0,0 1 0,0-1 0,0 1 0,-2-1 0,-10 0 0,0 0 0,0 1 0,0 0 0,-21 4 0,24-2-54,-1 1-1,1 1 0,0-1 1,0 2-1,1 0 1,-1 0-1,1 1 0,0 1 1,0-1-1,1 2 1,0-1-1,1 2 0,-1-1 1,1 1-1,1 1 0,0-1 1,0 2-1,1-1 1,0 1-1,1 0 0,0 0 1,1 0-1,0 1 1,-4 17-1,3-4-6771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23.209"/>
    </inkml:context>
    <inkml:brush xml:id="br0">
      <inkml:brushProperty name="width" value="0.035" units="cm"/>
      <inkml:brushProperty name="height" value="0.035" units="cm"/>
      <inkml:brushProperty name="color" value="#E71224"/>
    </inkml:brush>
  </inkml:definitions>
  <inkml:trace contextRef="#ctx0" brushRef="#br0">294 0 24575,'-4'0'0,"0"1"0,0-1 0,-1 1 0,1-1 0,0 1 0,0 1 0,0-1 0,0 0 0,0 1 0,0 0 0,0 0 0,-5 4 0,0 1 0,0 1 0,0 1 0,-9 11 0,-38 33 0,-5 5 0,55-51 0,1-1 0,0 1 0,0 1 0,0-1 0,1 1 0,0 0 0,-4 12 0,-1 10 0,-8 44 0,15-63 0,0 0 0,1 0 0,1 0 0,0 0 0,0 0 0,1 0 0,4 19 0,-4-27 0,0 0 0,1 0 0,-1 0 0,1 0 0,-1-1 0,1 1 0,0 0 0,0-1 0,0 1 0,0-1 0,1 0 0,-1 0 0,0 0 0,1 0 0,0 0 0,-1 0 0,1-1 0,0 1 0,0-1 0,0 0 0,0 0 0,0 0 0,0 0 0,7 0 0,5 1 0,1-1 0,0-1 0,30-2 0,-22 0 0,2 2 0,-16 0 0,-1 0 0,1-1 0,-1 0 0,1 0 0,11-3 0,-19 3 0,0 0 0,1 0 0,-1 0 0,0-1 0,1 1 0,-1 0 0,0-1 0,0 1 0,0-1 0,-1 0 0,1 0 0,0 1 0,0-1 0,-1-1 0,1 1 0,-1 0 0,0 0 0,0 0 0,0-1 0,0 1 0,0 0 0,0-1 0,-1 1 0,1-4 0,2-23 0,-1 0 0,-1 1 0,-5-42 0,0-4 0,5 15 0,-3-51 0,-2 88-1365,-1 6-5461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26.184"/>
    </inkml:context>
    <inkml:brush xml:id="br0">
      <inkml:brushProperty name="width" value="0.035" units="cm"/>
      <inkml:brushProperty name="height" value="0.035" units="cm"/>
      <inkml:brushProperty name="color" value="#E71224"/>
    </inkml:brush>
  </inkml:definitions>
  <inkml:trace contextRef="#ctx0" brushRef="#br0">0 1 24575,'0'1026'-1365,"0"-1015"-5461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27.869"/>
    </inkml:context>
    <inkml:brush xml:id="br0">
      <inkml:brushProperty name="width" value="0.035" units="cm"/>
      <inkml:brushProperty name="height" value="0.035" units="cm"/>
      <inkml:brushProperty name="color" value="#E71224"/>
    </inkml:brush>
  </inkml:definitions>
  <inkml:trace contextRef="#ctx0" brushRef="#br0">0 52 24575,'40'-1'0,"-1"-3"0,0-1 0,-1-1 0,45-14 0,-76 18 0,5-2 0,1 1 0,-1 1 0,19-2 0,-29 4 0,0 0 0,0-1 0,1 1 0,-1 0 0,0 1 0,0-1 0,0 0 0,0 1 0,0-1 0,0 1 0,0-1 0,0 1 0,0 0 0,0 0 0,-1 0 0,1 0 0,0 0 0,0 0 0,-1 1 0,1-1 0,-1 0 0,1 1 0,-1 0 0,0-1 0,1 1 0,-1 0 0,0-1 0,1 4 0,-2-4 0,1 0 0,-1 1 0,0-1 0,0 0 0,0 1 0,0-1 0,0 0 0,0 1 0,0-1 0,0 0 0,-1 1 0,1-1 0,0 0 0,-1 1 0,1-1 0,-1 0 0,1 0 0,-1 0 0,0 0 0,0 1 0,1-1 0,-1 0 0,0 0 0,0 0 0,-2 1 0,-31 22 0,21-16 0,-7 5-151,0-1-1,-1 0 0,-1-2 0,1-1 1,-2 0-1,1-2 0,-1 0 1,-35 4-1,35-8-6674</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29.423"/>
    </inkml:context>
    <inkml:brush xml:id="br0">
      <inkml:brushProperty name="width" value="0.035" units="cm"/>
      <inkml:brushProperty name="height" value="0.035" units="cm"/>
      <inkml:brushProperty name="color" value="#E71224"/>
    </inkml:brush>
  </inkml:definitions>
  <inkml:trace contextRef="#ctx0" brushRef="#br0">456 2 24575,'-77'-1'0,"-83"3"0,151-1 0,-1 1 0,1 0 0,0 0 0,0 1 0,0 1 0,1-1 0,-1 2 0,1-1 0,0 1 0,0 0 0,1 1 0,-1-1 0,1 2 0,0-1 0,1 1 0,0 0 0,0 0 0,0 1 0,-4 8 0,1-2 0,1 0 0,1 0 0,0 1 0,1 0 0,1 1 0,0-1 0,1 1 0,1 0 0,1 0 0,-1 20 0,2-29 0,1 1 0,1 0 0,-1-1 0,1 1 0,0-1 0,1 1 0,0-1 0,0 1 0,1-1 0,4 9 0,-4-11 0,0-1 0,0 1 0,1-1 0,0 0 0,-1 0 0,1 0 0,1 0 0,-1-1 0,0 0 0,1 1 0,0-2 0,0 1 0,0-1 0,0 1 0,6 1 0,2-1 0,-1 0 0,1-1 0,0 0 0,0-1 0,13 0 0,-10-1 0,-1 1 0,0 0 0,18 5 0,-23-3-151,0 0-1,0-1 0,1 0 0,-1-1 1,0 0-1,1 0 0,-1-1 1,19-3-1,-12-2-6674</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33.322"/>
    </inkml:context>
    <inkml:brush xml:id="br0">
      <inkml:brushProperty name="width" value="0.035" units="cm"/>
      <inkml:brushProperty name="height" value="0.035" units="cm"/>
      <inkml:brushProperty name="color" value="#E71224"/>
    </inkml:brush>
  </inkml:definitions>
  <inkml:trace contextRef="#ctx0" brushRef="#br0">0 134 24575,'0'616'0,"3"-659"0,2 1 0,1-1 0,13-41 0,1-5 0,-15 60 0,31-133 0,-30 143 0,0 1 0,1 0 0,1 1 0,0 0 0,2 0 0,17-24 0,-21 35 0,0 0 0,0 0 0,1 1 0,-1 0 0,1 0 0,0 1 0,1 0 0,-1 0 0,1 1 0,0 0 0,-1 0 0,1 1 0,0 0 0,1 0 0,-1 1 0,0 0 0,13 0 0,-18 1 0,-1 1 0,1 0 0,0-1 0,-1 1 0,1 0 0,-1 0 0,1 1 0,-1-1 0,0 0 0,1 1 0,-1 0 0,0-1 0,0 1 0,0 0 0,0 0 0,-1 0 0,1 0 0,0 0 0,-1 1 0,1-1 0,-1 0 0,0 1 0,0-1 0,0 1 0,0-1 0,0 1 0,0 5 0,2 6 0,0 1 0,-1-1 0,0 25 0,-6 136 0,4-200 0,1 0 0,7-38 0,-6 51 0,1 0 0,1 1 0,0 0 0,0 0 0,1 0 0,1 0 0,10-16 0,-6 13 0,0 1 0,1 0 0,0 1 0,1 0 0,0 0 0,23-15 0,-27 22 0,0 0 0,0 1 0,1 0 0,-1 0 0,1 1 0,0 0 0,0 0 0,0 1 0,0 1 0,1-1 0,-1 2 0,0-1 0,15 2 0,-20-1 0,0 1 0,0 0 0,-1 0 0,1 0 0,0 1 0,-1-1 0,1 1 0,-1 0 0,1 0 0,-1 0 0,0 0 0,0 1 0,0-1 0,0 1 0,0 0 0,-1 0 0,1 0 0,-1 0 0,0 0 0,0 1 0,0-1 0,0 0 0,-1 1 0,3 7 0,2 7 0,-1 1 0,-1 0 0,4 33 0,-7-40 0,7 85 0,-7 146 0,-3-108 0,2 80 0,-2-200-86,2-15 91,0 0-1,0 1 1,0-1-1,0 0 1,-1 0-1,1 0 1,0 1 0,0-1-1,0 0 1,0 0-1,0 0 1,-1 0-1,1 0 1,0 0-1,0 1 1,0-1 0,0 0-1,-1 0 1,1 0-1,0 0 1,0 0-1,0 0 1,0 0-1,-1 0 1,1 0 0,0 0-1,0 0 1,0 0-1,-1 0 1,1 0-1,0 0 1,0 0-1,0 0 1,-1 0 0,-17-16-675,13 11-99,-12-12-6057</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36.030"/>
    </inkml:context>
    <inkml:brush xml:id="br0">
      <inkml:brushProperty name="width" value="0.035" units="cm"/>
      <inkml:brushProperty name="height" value="0.035" units="cm"/>
      <inkml:brushProperty name="color" value="#E71224"/>
    </inkml:brush>
  </inkml:definitions>
  <inkml:trace contextRef="#ctx0" brushRef="#br0">505 25 24575,'-4'0'0,"0"-1"0,1 1 0,-1-1 0,0 0 0,1 0 0,-6-3 0,-14-4 0,7 5 0,0 0 0,-1 2 0,1 0 0,0 0 0,-1 2 0,1 0 0,0 1 0,-1 0 0,1 1 0,0 1 0,1 1 0,-1 0 0,1 1 0,0 1 0,0 0 0,1 1 0,0 1 0,0 0 0,1 0 0,-20 20 0,3-1 0,18-18 0,1 0 0,-12 14 0,20-19 0,-1-1 0,1 1 0,0 0 0,0 0 0,1 1 0,-1-1 0,1 0 0,1 1 0,-3 7 0,3-8 0,0 1 0,0-1 0,1 1 0,0-1 0,0 1 0,0-1 0,0 1 0,1-1 0,0 1 0,0-1 0,0 0 0,1 1 0,4 7 0,-4-9 0,0-1 0,0 0 0,1 0 0,-1 0 0,1 0 0,0 0 0,0 0 0,0-1 0,0 1 0,0-1 0,1 0 0,-1 0 0,1 0 0,-1-1 0,1 1 0,0-1 0,0 0 0,0 0 0,7 1 0,-3 0 0,0-1 0,0 0 0,0-1 0,0 0 0,1 0 0,-1 0 0,0-1 0,0 0 0,0-1 0,0 0 0,0 0 0,0-1 0,-1 0 0,1 0 0,13-9 0,-16 9 0,17-11 0,0 0 0,24-23 0,-41 32 0,0 0 0,0 0 0,0 0 0,-1 0 0,0-1 0,0 0 0,0 0 0,-1 0 0,0 0 0,0-1 0,0 1 0,-1-1 0,2-11 0,-1-7 0,-2 0 0,-4-45 0,2 140 0,-1-40 0,2 0 0,4 40 0,-4-62 0,2-1 0,-1 1 0,1 0 0,0-1 0,1 1 0,0-1 0,0 0 0,0 0 0,1 0 0,0 0 0,0 0 0,1-1 0,0 0 0,7 7 0,13 10 0,2-2 0,0 0 0,1-1 0,1-2 0,1-1 0,1-2 0,42 16 0,-56-26-682,31 4-1,-21-6-6143</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37.612"/>
    </inkml:context>
    <inkml:brush xml:id="br0">
      <inkml:brushProperty name="width" value="0.035" units="cm"/>
      <inkml:brushProperty name="height" value="0.035" units="cm"/>
      <inkml:brushProperty name="color" value="#E71224"/>
    </inkml:brush>
  </inkml:definitions>
  <inkml:trace contextRef="#ctx0" brushRef="#br0">83 1 24575,'-1'11'0,"0"0"0,0 0 0,-1 0 0,0 0 0,-1 0 0,0 0 0,-1 0 0,-6 12 0,-1 6 0,2 0 0,0 0 0,2 1 0,-3 34 0,4-8 0,4 75 0,2-95 0,-1-15 0,1 1 0,4 21 0,-3-37 0,0-1 0,0 1 0,1-1 0,0 1 0,0-1 0,0 1 0,0-1 0,1 0 0,0 0 0,0 0 0,1 0 0,4 5 0,9 7 0,78 84 0,-89-93-105,1-1 0,0 0 0,0 0 0,0 0 0,1-1 0,0 0 0,0-1 0,1 0 0,0 0 0,-1-1 0,1 0 0,14 4 0,0-3-6721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3:01.007"/>
    </inkml:context>
    <inkml:brush xml:id="br0">
      <inkml:brushProperty name="width" value="0.035" units="cm"/>
      <inkml:brushProperty name="height" value="0.035" units="cm"/>
      <inkml:brushProperty name="color" value="#E71224"/>
    </inkml:brush>
  </inkml:definitions>
  <inkml:trace contextRef="#ctx0" brushRef="#br0">85 85 24575,'-3'0'0,"1"1"0,-1 0 0,1-1 0,0 1 0,-1 0 0,1 0 0,0 1 0,0-1 0,0 0 0,0 1 0,0 0 0,0-1 0,0 1 0,0 0 0,0 0 0,1 0 0,-1 0 0,-1 4 0,-3 2 0,1 0 0,1 1 0,-6 13 0,5-3 0,0 1 0,2 0 0,0 0 0,1 0 0,2 0 0,2 39 0,-1-21 0,-1-33 0,0 0 0,1 0 0,-1-1 0,1 1 0,0 0 0,0 0 0,0-1 0,5 10 0,-5-12 0,0 0 0,1 0 0,-1 0 0,1 0 0,0-1 0,0 1 0,-1 0 0,1-1 0,0 1 0,0-1 0,1 0 0,-1 0 0,0 1 0,0-1 0,1-1 0,-1 1 0,0 0 0,1-1 0,3 1 0,18 2 0,0-2 0,1 0 0,32-4 0,-1 0 0,-48 3 0,-1 0 0,0-1 0,1 0 0,-1 0 0,0-1 0,0 0 0,0 0 0,13-6 0,-16 5 0,0 1 0,0-1 0,0 0 0,0-1 0,0 1 0,-1 0 0,0-1 0,0 0 0,0 0 0,0 0 0,0 0 0,-1 0 0,0-1 0,3-5 0,3-15 0,-1-1 0,0-1 0,-2 1 0,-2-1 0,0 0 0,-1 0 0,-2 0 0,-5-45 0,5 68 0,-1 0 0,1 0 0,-1 0 0,0 0 0,0 0 0,0 0 0,-1 1 0,1-1 0,-1 0 0,0 1 0,0-1 0,0 1 0,0 0 0,-1 0 0,0 0 0,1 0 0,-1 0 0,0 0 0,0 1 0,0-1 0,-1 1 0,1 0 0,-1 0 0,1 0 0,-1 1 0,0-1 0,1 1 0,-9-2 0,-6 0 0,-1 0 0,0 2 0,1 0 0,-1 1 0,-18 3 0,2-1 0,30-2 14,0 0-1,0 1 0,0-1 0,0 1 1,-1 0-1,1 1 0,0-1 1,-6 4-1,9-4-87,0 0-1,0 1 1,0-1 0,0 1 0,0 0-1,1-1 1,-1 1 0,0 0 0,1 0-1,0 0 1,-1 0 0,1 0 0,0 1-1,0-1 1,0 0 0,0 1 0,0-1-1,1 0 1,-1 4 0,-2 14-6752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39.026"/>
    </inkml:context>
    <inkml:brush xml:id="br0">
      <inkml:brushProperty name="width" value="0.035" units="cm"/>
      <inkml:brushProperty name="height" value="0.035" units="cm"/>
      <inkml:brushProperty name="color" value="#E71224"/>
    </inkml:brush>
  </inkml:definitions>
  <inkml:trace contextRef="#ctx0" brushRef="#br0">1 0 24575,'0'16'0,"2"0"0,0 0 0,0-1 0,2 1 0,0-1 0,0 1 0,2-1 0,13 26 0,5 3 0,45 58 0,-19-30 0,-42-58 0,-1 0 0,0 1 0,0 0 0,-2 0 0,0 1 0,0-1 0,-2 1 0,4 32 0,-4 7 0,-5 72 0,-1-39 0,4 9 0,-3 95 0,-2-164-1365,-2-4-5461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40.505"/>
    </inkml:context>
    <inkml:brush xml:id="br0">
      <inkml:brushProperty name="width" value="0.035" units="cm"/>
      <inkml:brushProperty name="height" value="0.035" units="cm"/>
      <inkml:brushProperty name="color" value="#E71224"/>
    </inkml:brush>
  </inkml:definitions>
  <inkml:trace contextRef="#ctx0" brushRef="#br0">0 11 24575,'5'0'0,"10"0"0,7 0 0,4 0 0,3 0 0,1 0 0,-1 0 0,-1 0 0,0 0 0,0 0 0,-1 0 0,-1 0 0,1 0 0,-1-5 0,-4-1-8191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8:41.797"/>
    </inkml:context>
    <inkml:brush xml:id="br0">
      <inkml:brushProperty name="width" value="0.035" units="cm"/>
      <inkml:brushProperty name="height" value="0.035" units="cm"/>
      <inkml:brushProperty name="color" value="#E71224"/>
    </inkml:brush>
  </inkml:definitions>
  <inkml:trace contextRef="#ctx0" brushRef="#br0">1 0 24575,'611'0'0,"-604"0"-273,1 0 0,-1 1 0,1 0 0,8 2 0,1 3-6553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9:15.985"/>
    </inkml:context>
    <inkml:brush xml:id="br0">
      <inkml:brushProperty name="width" value="0.035" units="cm"/>
      <inkml:brushProperty name="height" value="0.035" units="cm"/>
      <inkml:brushProperty name="color" value="#E71224"/>
    </inkml:brush>
  </inkml:definitions>
  <inkml:trace contextRef="#ctx0" brushRef="#br0">0 0 24575,'0'715'-1365,"0"-692"-5461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9:22.069"/>
    </inkml:context>
    <inkml:brush xml:id="br0">
      <inkml:brushProperty name="width" value="0.035" units="cm"/>
      <inkml:brushProperty name="height" value="0.035" units="cm"/>
      <inkml:brushProperty name="color" value="#E71224"/>
    </inkml:brush>
  </inkml:definitions>
  <inkml:trace contextRef="#ctx0" brushRef="#br0">1 1 24575,'4'0'0,"6"0"0,7 0 0,3 0 0,4 0 0,2 0 0,2 0 0,-1 0 0,1 0 0,-1 0 0,1 0 0,-6 4 0,-1 2 0,-1-1 0,2 0 0,1-2 0,2-1 0,-4-1-8191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9:25.496"/>
    </inkml:context>
    <inkml:brush xml:id="br0">
      <inkml:brushProperty name="width" value="0.035" units="cm"/>
      <inkml:brushProperty name="height" value="0.035" units="cm"/>
      <inkml:brushProperty name="color" value="#E71224"/>
    </inkml:brush>
  </inkml:definitions>
  <inkml:trace contextRef="#ctx0" brushRef="#br0">404 88 24575,'-5'0'0,"0"1"0,0 1 0,1-1 0,-1 0 0,0 1 0,1 0 0,-8 5 0,0-2 0,-20 12 0,-45 30 0,48-28 0,19-14 0,-1 0 0,1 0 0,-1-1 0,0 0 0,-1-1 0,-20 3 0,-31 10 0,60-15 0,0 0 0,0 1 0,1-1 0,-1 1 0,0 0 0,1 0 0,-1 0 0,1 0 0,0 1 0,0-1 0,0 1 0,0-1 0,0 1 0,1-1 0,-1 1 0,1 0 0,-1 0 0,1 0 0,0 0 0,0 0 0,1 0 0,-1 0 0,0 4 0,-1 10 0,1-1 0,1 0 0,2 23 0,-1-13 0,-1-17 0,1 1 0,0-1 0,0 0 0,1 1 0,1-1 0,-1 0 0,1 0 0,1 0 0,0-1 0,0 1 0,1-1 0,0 0 0,0 0 0,1 0 0,0-1 0,0 0 0,0 0 0,1-1 0,1 0 0,-1 0 0,1 0 0,16 8 0,25 17 0,-27-18 0,28 15 0,-41-24 0,0 0 0,0-1 0,0-1 0,1 1 0,-1-1 0,19 1 0,138-3 0,-67-2 0,-95 2 0,1 0 0,-1 0 0,1-1 0,0 1 0,-1-1 0,1 0 0,-1 0 0,0-1 0,1 1 0,-1-1 0,0 0 0,0 0 0,0-1 0,0 1 0,0-1 0,-1 0 0,1 0 0,-1 0 0,1 0 0,-1 0 0,0-1 0,3-5 0,5-5 0,-1-1 0,-1 0 0,0 0 0,-1-1 0,-1 0 0,0-1 0,-1 1 0,-1-1 0,0 0 0,3-33 0,-3-8 0,-4-115 0,-3 77 0,2 86 0,0 2 0,0 1 0,0-1 0,-1 0 0,0 0 0,-4-14 0,4 20 0,0-1 0,0 1 0,0 0 0,0 0 0,0 0 0,-1 0 0,1 0 0,-1 1 0,0-1 0,1 0 0,-1 1 0,0-1 0,0 1 0,0-1 0,0 1 0,0 0 0,0 0 0,-1 0 0,1 0 0,0 0 0,0 1 0,-1-1 0,-3 0 0,-8-1 0,-1 0 0,1 1 0,0 0 0,-1 1 0,1 1 0,-1 0 0,1 1 0,0 1 0,0 0 0,0 1 0,0 0 0,1 1 0,0 1 0,0 0 0,0 1 0,0 0 0,1 1 0,1 0 0,-19 16 0,-6 10 0,-2-2 0,-1-2 0,-68 39 0,49-29 0,57-40 2,1 1-1,0-1 0,0 0 0,0 0 1,-1 0-1,1 1 0,0-1 0,0 0 1,0 0-1,-1 0 0,1 0 1,0 0-1,0 0 0,-1 1 0,1-1 1,0 0-1,-1 0 0,1 0 1,0 0-1,0 0 0,-1 0 0,1 0 1,0 0-1,-1 0 0,1 0 1,0 0-1,0-1 0,-1 1 0,1 0 1,0 0-1,0 0 0,-1 0 0,1 0 1,0 0-1,0 0 0,-1-1 1,1 1-1,0 0 0,0 0 0,0 0 1,-1-1-1,1 1 0,0 0 1,0 0-1,0-1 0,0 1 0,0 0 1,0 0-1,-1-1 0,1 1 0,0 0 1,0 0-1,0-1 0,3-16-1225,-3 17 1014,5-17-6616</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9:28.866"/>
    </inkml:context>
    <inkml:brush xml:id="br0">
      <inkml:brushProperty name="width" value="0.035" units="cm"/>
      <inkml:brushProperty name="height" value="0.035" units="cm"/>
      <inkml:brushProperty name="color" value="#E71224"/>
    </inkml:brush>
  </inkml:definitions>
  <inkml:trace contextRef="#ctx0" brushRef="#br0">0 1 24575,'0'848'0,"1"-834"0,1 0 0,0 0 0,1 0 0,0-1 0,1 1 0,6 13 0,-3-10 0,-2 0 0,7 35 0,-8-6-376,-3 68 0,-1-99-237,-1 8-6213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29:32.800"/>
    </inkml:context>
    <inkml:brush xml:id="br0">
      <inkml:brushProperty name="width" value="0.035" units="cm"/>
      <inkml:brushProperty name="height" value="0.035" units="cm"/>
      <inkml:brushProperty name="color" value="#E71224"/>
    </inkml:brush>
  </inkml:definitions>
  <inkml:trace contextRef="#ctx0" brushRef="#br0">136 138 24575,'-7'9'0,"0"0"0,0 1 0,2-1 0,-1 1 0,1 1 0,-5 13 0,-9 17 0,4-13 0,-19 51 0,29-64 0,1 0 0,0 0 0,1 0 0,1 1 0,0 24 0,2-21 0,3 119 0,-2-135 0,-1 0 0,1-1 0,-1 1 0,1 0 0,0-1 0,0 1 0,0-1 0,0 1 0,1-1 0,-1 0 0,1 1 0,0-1 0,-1 0 0,1 0 0,0 0 0,0 0 0,0-1 0,0 1 0,1 0 0,-1-1 0,0 0 0,1 1 0,-1-1 0,1 0 0,-1 0 0,1 0 0,-1-1 0,1 1 0,5 0 0,8 1 0,0-1 0,0 0 0,0-2 0,17-1 0,-4 0 0,94 2 0,47-4 0,-161 3 0,0-2 0,0 1 0,0-1 0,0-1 0,0 0 0,12-7 0,12-5 0,-28 15 0,-1-1 0,1 1 0,-1-1 0,0 0 0,0-1 0,0 1 0,0-1 0,0 0 0,0 0 0,-1 0 0,1 0 0,-1 0 0,0-1 0,0 0 0,0 0 0,-1 0 0,1 0 0,-1 0 0,0 0 0,0 0 0,0-1 0,-1 1 0,0-1 0,0 0 0,0 1 0,0-1 0,0 0 0,-1 1 0,0-8 0,-2-192 0,0 70 0,2 125 0,0 0 0,-1 0 0,0-1 0,0 2 0,-1-1 0,-5-14 0,5 19 0,0 0 0,0-1 0,0 1 0,-1 0 0,1 0 0,-1 1 0,0-1 0,-1 0 0,1 1 0,0 0 0,-1 0 0,0 0 0,0 0 0,-5-2 0,-21-14 0,22 13 0,-1 1 0,1 0 0,-1 1 0,0-1 0,0 2 0,0-1 0,0 1 0,-14-2 0,-19 1 0,1 3 0,-44 3 0,13 0 0,62-2 0,0 1 0,1 0 0,-1 0 0,0 1 0,1 0 0,-1 1 0,1 0 0,0 1 0,-1 0 0,-13 8 0,18-9 0,0 1 0,0 0 0,1 0 0,-1 0 0,1 0 0,0 1 0,0-1 0,0 1 0,0 0 0,1 0 0,0 0 0,0 1 0,1-1 0,-1 1 0,1 0 0,0 0 0,1 0 0,-2 7 0,0 8 0,-16 144 0,14-87 0,8 111 0,-1-178-341,-1 1 0,2-1-1,6 22 1,2-5-6485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0:38.846"/>
    </inkml:context>
    <inkml:brush xml:id="br0">
      <inkml:brushProperty name="width" value="0.035" units="cm"/>
      <inkml:brushProperty name="height" value="0.035" units="cm"/>
      <inkml:brushProperty name="color" value="#E71224"/>
    </inkml:brush>
  </inkml:definitions>
  <inkml:trace contextRef="#ctx0" brushRef="#br0">668 691 24575,'-8'0'0,"1"-1"0,0-1 0,-1 1 0,1-1 0,0 0 0,0-1 0,-12-6 0,-23-7 0,12 9 0,0 1 0,-1 2 0,-46-1 0,-95 11 0,156-5 0,-1 1 0,1 1 0,0 0 0,0 1 0,0 1 0,-19 8 0,30-11 0,-1 0 0,1 1 0,0 0 0,1 0 0,-1 0 0,1 1 0,-1 0 0,1-1 0,0 1 0,0 1 0,1-1 0,-1 1 0,1-1 0,0 1 0,0 0 0,0 0 0,1 0 0,0 0 0,0 1 0,0-1 0,-1 9 0,2-7 0,0-1 0,1 1 0,-1-1 0,2 1 0,-1-1 0,0 1 0,1-1 0,1 1 0,-1-1 0,1 0 0,4 11 0,-5-14 0,1 0 0,1 1 0,-1-1 0,0 0 0,1 0 0,-1 0 0,1-1 0,0 1 0,0-1 0,0 1 0,0-1 0,1 0 0,-1 0 0,1-1 0,-1 1 0,1-1 0,-1 1 0,1-1 0,0 0 0,7 1 0,19 1 0,1-2 0,0 0 0,31-5 0,11 1 0,-45 3 0,-11 1 0,0-2 0,24-3 0,-35 3 0,0 0 0,-1-1 0,1 1 0,-1-1 0,1-1 0,-1 1 0,0-1 0,0 0 0,0 0 0,0 0 0,4-5 0,85-87 0,-45 43 0,-44 47 0,0-1 0,0 0 0,-1-1 0,0 1 0,0-1 0,-1 0 0,0 1 0,0-2 0,0 1 0,-1 0 0,0 0 0,-1-1 0,2-8 0,-1-11 0,-1 0 0,-4-37 0,1 12 0,2-33 0,-2-63 0,-1 121 0,-8-29 0,2 12 0,8 39 0,0-1 0,-1 1 0,0 0 0,0 0 0,0 0 0,0 0 0,-1 0 0,0 0 0,0 1 0,0-1 0,-6-5 0,7 8 0,0 0 0,0 0 0,0 0 0,0 0 0,-1 1 0,1-1 0,0 1 0,-1 0 0,1 0 0,-1 0 0,0 0 0,1 0 0,-1 0 0,0 1 0,0-1 0,1 1 0,-1 0 0,0-1 0,0 2 0,1-1 0,-1 0 0,0 0 0,0 1 0,-3 1 0,4-1 0,-1 0 0,1 0 0,0 0 0,0 1 0,0-1 0,0 1 0,0 0 0,0 0 0,0 0 0,0 0 0,1 0 0,-1 0 0,1 0 0,-1 0 0,1 0 0,0 1 0,0-1 0,0 0 0,0 1 0,1-1 0,-1 1 0,0 5 0,-1 6 0,1 1 0,0 27 0,1-26 0,5 374 0,-5-379 0,2-1 0,-1 1 0,1-1 0,0 0 0,1 1 0,1-1 0,-1 0 0,1-1 0,1 1 0,0-1 0,9 13 0,-12-18 0,30 64 0,-27-54 0,1 0 0,1 0 0,0-1 0,0 0 0,20 24 0,6-3 0,-20-21 0,-1-1 0,17 23 0,37 66 0,-56-85-1365,-1-5-5461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0:40.373"/>
    </inkml:context>
    <inkml:brush xml:id="br0">
      <inkml:brushProperty name="width" value="0.035" units="cm"/>
      <inkml:brushProperty name="height" value="0.035" units="cm"/>
      <inkml:brushProperty name="color" value="#E71224"/>
    </inkml:brush>
  </inkml:definitions>
  <inkml:trace contextRef="#ctx0" brushRef="#br0">0 0 24575,'5'0'0,"5"0"0,6 0 0,5 0 0,3 0 0,2 0 0,2 0 0,-1 0 0,1 0 0,-1 0 0,-4 5 0,-7 1-8191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3:02.690"/>
    </inkml:context>
    <inkml:brush xml:id="br0">
      <inkml:brushProperty name="width" value="0.035" units="cm"/>
      <inkml:brushProperty name="height" value="0.035" units="cm"/>
      <inkml:brushProperty name="color" value="#E71224"/>
    </inkml:brush>
  </inkml:definitions>
  <inkml:trace contextRef="#ctx0" brushRef="#br0">1 0 24575,'4'0'0,"7"0"0,5 0 0,5 0 0,3 0 0,2 0 0,1 0 0,1 0 0,0 0 0,-1 0 0,0 0 0,0 0 0,0 0 0,-1 0 0,1 0 0,-1 0 0,0 0 0,-4 0-8191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0:41.588"/>
    </inkml:context>
    <inkml:brush xml:id="br0">
      <inkml:brushProperty name="width" value="0.035" units="cm"/>
      <inkml:brushProperty name="height" value="0.035" units="cm"/>
      <inkml:brushProperty name="color" value="#E71224"/>
    </inkml:brush>
  </inkml:definitions>
  <inkml:trace contextRef="#ctx0" brushRef="#br0">0 27 24575,'5'0'0,"5"0"0,6 0 0,4 0 0,5 0 0,1 0 0,1 0 0,0 0 0,1 0 0,-5-5 0,-2-1 0,0 0 0,1 2 0,2 0 0,-4 2-8191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0:51.686"/>
    </inkml:context>
    <inkml:brush xml:id="br0">
      <inkml:brushProperty name="width" value="0.035" units="cm"/>
      <inkml:brushProperty name="height" value="0.035" units="cm"/>
      <inkml:brushProperty name="color" value="#E71224"/>
    </inkml:brush>
  </inkml:definitions>
  <inkml:trace contextRef="#ctx0" brushRef="#br0">0 0 24575,'0'578'-1365,"0"-560"-5461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0:53.180"/>
    </inkml:context>
    <inkml:brush xml:id="br0">
      <inkml:brushProperty name="width" value="0.035" units="cm"/>
      <inkml:brushProperty name="height" value="0.035" units="cm"/>
      <inkml:brushProperty name="color" value="#E71224"/>
    </inkml:brush>
  </inkml:definitions>
  <inkml:trace contextRef="#ctx0" brushRef="#br0">1 64 24575,'36'0'0,"0"-1"0,-1-2 0,63-13 0,-41 4 0,0 2 0,93-3 0,119 13 0,-109 3 0,-91-2 0,78-3 0,-69-9-1365,-56 12-5461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0:54.492"/>
    </inkml:context>
    <inkml:brush xml:id="br0">
      <inkml:brushProperty name="width" value="0.035" units="cm"/>
      <inkml:brushProperty name="height" value="0.035" units="cm"/>
      <inkml:brushProperty name="color" value="#E71224"/>
    </inkml:brush>
  </inkml:definitions>
  <inkml:trace contextRef="#ctx0" brushRef="#br0">1 0 24575,'0'611'-1365,"0"-589"-5461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0:56.317"/>
    </inkml:context>
    <inkml:brush xml:id="br0">
      <inkml:brushProperty name="width" value="0.035" units="cm"/>
      <inkml:brushProperty name="height" value="0.035" units="cm"/>
      <inkml:brushProperty name="color" value="#E71224"/>
    </inkml:brush>
  </inkml:definitions>
  <inkml:trace contextRef="#ctx0" brushRef="#br0">50 108 24575,'6'-4'0,"-1"0"0,1 1 0,0-1 0,0 1 0,0 1 0,8-4 0,14-6 0,-10 3 0,0 1 0,1 1 0,-1 0 0,27-5 0,80-8 0,-113 19 0,-1-1 0,0 0 0,1 1 0,-1 0 0,0 1 0,0 0 0,1 1 0,-1 1 0,14 3 0,-23-4 0,1 0 0,-1 0 0,0 0 0,0 1 0,0 0 0,0-1 0,0 1 0,0 0 0,0 0 0,0 0 0,-1 0 0,1 0 0,-1 0 0,1 0 0,-1 1 0,0-1 0,0 0 0,0 1 0,0-1 0,-1 1 0,1-1 0,-1 1 0,1-1 0,-1 1 0,0 0 0,0-1 0,0 1 0,0 0 0,0-1 0,-1 1 0,1-1 0,-2 4 0,0 1 0,1-1 0,-1 1 0,-1-1 0,1 1 0,-1-1 0,0 0 0,-1 0 0,0-1 0,0 1 0,0-1 0,-6 7 0,0-4 0,0-1 0,0-1 0,0 1 0,-16 5 0,-22 15 0,34-17 0,-1-2 0,0 1 0,0-2 0,-1 0 0,0-1 0,0 0 0,-1-2 0,0 0 0,-33 4 0,-15 2 52,-30 3-1469,73-12-5409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0:58.164"/>
    </inkml:context>
    <inkml:brush xml:id="br0">
      <inkml:brushProperty name="width" value="0.035" units="cm"/>
      <inkml:brushProperty name="height" value="0.035" units="cm"/>
      <inkml:brushProperty name="color" value="#E71224"/>
    </inkml:brush>
  </inkml:definitions>
  <inkml:trace contextRef="#ctx0" brushRef="#br0">1 0 24575,'0'664'0,"1"-631"0,12 58 0,-7-55 0,1 42 0,-7 80-1365,0-136-5461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0:59.566"/>
    </inkml:context>
    <inkml:brush xml:id="br0">
      <inkml:brushProperty name="width" value="0.035" units="cm"/>
      <inkml:brushProperty name="height" value="0.035" units="cm"/>
      <inkml:brushProperty name="color" value="#E71224"/>
    </inkml:brush>
  </inkml:definitions>
  <inkml:trace contextRef="#ctx0" brushRef="#br0">1 55 24575,'4'0'0,"7"0"0,5 0 0,5 0 0,3-5 0,7-1 0,-3-4 0,0-1 0,-2 3 0,0 1 0,0 3 0,0 1 0,0 2 0,0 1 0,0 0 0,-4 1-8191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00.694"/>
    </inkml:context>
    <inkml:brush xml:id="br0">
      <inkml:brushProperty name="width" value="0.035" units="cm"/>
      <inkml:brushProperty name="height" value="0.035" units="cm"/>
      <inkml:brushProperty name="color" value="#E71224"/>
    </inkml:brush>
  </inkml:definitions>
  <inkml:trace contextRef="#ctx0" brushRef="#br0">1 118 24575,'15'0'0,"0"0"0,-1-2 0,1 0 0,26-6 0,-32 5 0,0-1 0,0 0 0,-1 0 0,1 0 0,-1-1 0,0 0 0,0-1 0,10-9 0,-13 10 0,0 1 0,1 0 0,0 0 0,-1 0 0,1 1 0,0 0 0,1 0 0,-1 0 0,0 1 0,8-2 0,3 1 0,0 1 0,28 0 0,-12 0 0,-7-1-1365,-3-2-5461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01.936"/>
    </inkml:context>
    <inkml:brush xml:id="br0">
      <inkml:brushProperty name="width" value="0.035" units="cm"/>
      <inkml:brushProperty name="height" value="0.035" units="cm"/>
      <inkml:brushProperty name="color" value="#E71224"/>
    </inkml:brush>
  </inkml:definitions>
  <inkml:trace contextRef="#ctx0" brushRef="#br0">1 0 24575,'0'743'-1365,"0"-721"-5461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04.374"/>
    </inkml:context>
    <inkml:brush xml:id="br0">
      <inkml:brushProperty name="width" value="0.035" units="cm"/>
      <inkml:brushProperty name="height" value="0.035" units="cm"/>
      <inkml:brushProperty name="color" value="#E71224"/>
    </inkml:brush>
  </inkml:definitions>
  <inkml:trace contextRef="#ctx0" brushRef="#br0">2 85 24575,'-2'94'0,"5"104"0,-3-196 0,0 1 0,1 0 0,0-1 0,0 1 0,0 0 0,0-1 0,0 1 0,0-1 0,0 1 0,1-1 0,-1 0 0,1 0 0,0 0 0,0 0 0,0 0 0,0 0 0,0 0 0,0 0 0,0-1 0,1 1 0,-1-1 0,1 0 0,-1 1 0,1-1 0,-1 0 0,1-1 0,-1 1 0,1 0 0,0-1 0,5 1 0,7 0 0,0 0 0,0-1 0,0 0 0,20-4 0,-18 2 0,-1-2 0,1 0 0,0 0 0,-1-2 0,0 0 0,0 0 0,25-16 0,-28 11 0,-1-1 0,0 0 0,-1 0 0,0-1 0,16-25 0,-19 25 0,0 0 0,-1 0 0,-1-1 0,0 0 0,7-25 0,-11 34 0,-1-1 0,0 1 0,0-1 0,0 0 0,0 0 0,-1 0 0,0 1 0,0-1 0,-1 0 0,1 0 0,-1 0 0,-1 1 0,1-1 0,-1 0 0,0 1 0,0 0 0,-5-9 0,3 10 0,1 0 0,-1 0 0,0 1 0,-1-1 0,1 1 0,-1 0 0,1 0 0,-1 0 0,0 1 0,0 0 0,0 0 0,-7-2 0,-6-1 0,1 1 0,-26-2 0,-3 2 0,0 2 0,-77 7 0,102-1-1365,4 2-5461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3:03.950"/>
    </inkml:context>
    <inkml:brush xml:id="br0">
      <inkml:brushProperty name="width" value="0.035" units="cm"/>
      <inkml:brushProperty name="height" value="0.035" units="cm"/>
      <inkml:brushProperty name="color" value="#E71224"/>
    </inkml:brush>
  </inkml:definitions>
  <inkml:trace contextRef="#ctx0" brushRef="#br0">1 82 24575,'4'0'0,"11"0"0,7-5 0,9 0 0,-1-5 0,-1-1 0,0 2 0,-7-2 0,-1 0 0,0 3 0,1 2 0,0 3 0,3 1 0,0 1 0,1 1 0,0 0 0,-4 1-8191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06.559"/>
    </inkml:context>
    <inkml:brush xml:id="br0">
      <inkml:brushProperty name="width" value="0.035" units="cm"/>
      <inkml:brushProperty name="height" value="0.035" units="cm"/>
      <inkml:brushProperty name="color" value="#E71224"/>
    </inkml:brush>
  </inkml:definitions>
  <inkml:trace contextRef="#ctx0" brushRef="#br0">32 112 24575,'-1'9'0,"0"-1"0,0 0 0,-1 0 0,0 0 0,-4 9 0,-6 31 0,8 5 0,2 0 0,6 80 0,-3-130 0,-1 0 0,1-1 0,-1 1 0,1 0 0,0-1 0,0 1 0,0-1 0,1 1 0,-1-1 0,0 0 0,1 1 0,-1-1 0,1 0 0,0 0 0,0 0 0,0 0 0,0 0 0,0-1 0,0 1 0,1-1 0,-1 1 0,0-1 0,1 0 0,-1 0 0,1 0 0,0 0 0,-1 0 0,1-1 0,0 1 0,2 0 0,11 1 0,0-1 0,0-1 0,0 0 0,18-3 0,-5 1 0,-17 2 0,-1-1 0,0 0 0,1-1 0,-1 0 0,16-6 0,-20 5 0,0 0 0,-1 0 0,1-1 0,-1 0 0,1-1 0,-1 1 0,-1-1 0,1 0 0,6-8 0,-5 4 0,0 0 0,-1 0 0,0 0 0,0-1 0,-1 0 0,-1 0 0,1 0 0,-2-1 0,1 1 0,-2-1 0,3-15 0,-2 1 0,-1 0 0,-2-1 0,-5-49 0,4 68 0,0 0 0,-1 0 0,0 0 0,0 1 0,0-1 0,-1 0 0,0 1 0,-1 0 0,1-1 0,-1 1 0,0 1 0,-1-1 0,1 1 0,-1-1 0,-1 1 0,1 1 0,0-1 0,-9-5 0,4 4 0,0 1 0,0 0 0,0 0 0,-1 1 0,1 0 0,-1 1 0,0 0 0,0 0 0,0 2 0,-23-2 0,11 2 0,11 0 0,1 0 0,0 1 0,-1 1 0,1 0 0,0 0 0,-1 1 0,-11 4 0,21-5-91,0 0 0,0 0 0,0 0 0,0 0 0,0 1 0,0-1 0,1 1 0,-1-1 0,0 1 0,1 0 0,0 0 0,-1 0 0,1 0 0,-2 3 0,-4 12-6735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08.113"/>
    </inkml:context>
    <inkml:brush xml:id="br0">
      <inkml:brushProperty name="width" value="0.035" units="cm"/>
      <inkml:brushProperty name="height" value="0.035" units="cm"/>
      <inkml:brushProperty name="color" value="#E71224"/>
    </inkml:brush>
  </inkml:definitions>
  <inkml:trace contextRef="#ctx0" brushRef="#br0">1 0 24575,'0'752'-1365</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10.426"/>
    </inkml:context>
    <inkml:brush xml:id="br0">
      <inkml:brushProperty name="width" value="0.035" units="cm"/>
      <inkml:brushProperty name="height" value="0.035" units="cm"/>
      <inkml:brushProperty name="color" value="#E71224"/>
    </inkml:brush>
  </inkml:definitions>
  <inkml:trace contextRef="#ctx0" brushRef="#br0">1 55 24575,'0'-2'0,"0"0"0,1 0 0,-1 1 0,1-1 0,0 0 0,-1 0 0,1 0 0,0 1 0,0-1 0,0 0 0,0 1 0,1-1 0,-1 1 0,0-1 0,1 1 0,-1-1 0,1 1 0,-1 0 0,1 0 0,-1 0 0,1 0 0,0 0 0,3-1 0,2-1 0,-1 0 0,1 1 0,1 0 0,12-3 0,-13 4 0,0 0 0,0 1 0,0-1 0,0 1 0,-1 1 0,1-1 0,13 4 0,-18-4 0,1 1 0,-1 0 0,0 0 0,1 1 0,-1-1 0,0 0 0,0 1 0,0-1 0,0 1 0,0 0 0,0 0 0,-1 0 0,1 0 0,-1 0 0,1 0 0,-1 0 0,0 0 0,1 0 0,-1 1 0,0-1 0,-1 0 0,1 1 0,0-1 0,0 4 0,-1-2 0,1 0 0,-1 0 0,0-1 0,0 1 0,0 0 0,0 0 0,-1 0 0,0-1 0,0 1 0,0 0 0,0 0 0,0-1 0,-1 1 0,1-1 0,-1 0 0,0 1 0,0-1 0,-1 0 0,1 0 0,0 0 0,-1 0 0,0-1 0,0 1 0,0-1 0,0 1 0,0-1 0,0 0 0,-1 0 0,1-1 0,-1 1 0,-4 1 0,2-1-227,0 0-1,0 1 1,0 0-1,0 0 1,-9 7-1,-7 9-6598</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12.588"/>
    </inkml:context>
    <inkml:brush xml:id="br0">
      <inkml:brushProperty name="width" value="0.035" units="cm"/>
      <inkml:brushProperty name="height" value="0.035" units="cm"/>
      <inkml:brushProperty name="color" value="#E71224"/>
    </inkml:brush>
  </inkml:definitions>
  <inkml:trace contextRef="#ctx0" brushRef="#br0">140 1 24575,'-4'0'0,"-7"0"0,-1 0 0,1 1 0,-1 0 0,-16 4 0,25-4 0,0 0 0,0 0 0,0 0 0,0 1 0,1-1 0,-1 1 0,0-1 0,1 1 0,0 0 0,-1 0 0,1 0 0,0 0 0,0 0 0,0 1 0,0-1 0,0 1 0,1-1 0,-1 1 0,1 0 0,0-1 0,-1 1 0,0 4 0,-1 12 0,0 0 0,0 1 0,2-1 0,1 1 0,3 36 0,0 0 0,-3-51 0,0 0 0,1 0 0,-1 0 0,1 0 0,0-1 0,0 1 0,0 0 0,4 8 0,-3-10 0,-1-1 0,1 0 0,0 0 0,0 0 0,0 0 0,0 0 0,0 0 0,0 0 0,1-1 0,-1 1 0,0-1 0,1 1 0,0-1 0,-1 0 0,1 0 0,-1 0 0,4 0 0,22 6-341,0-1 0,0-2-1,46 3 1,-50-7-6485</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22.695"/>
    </inkml:context>
    <inkml:brush xml:id="br0">
      <inkml:brushProperty name="width" value="0.035" units="cm"/>
      <inkml:brushProperty name="height" value="0.035" units="cm"/>
      <inkml:brushProperty name="color" value="#E71224"/>
    </inkml:brush>
  </inkml:definitions>
  <inkml:trace contextRef="#ctx0" brushRef="#br0">0 0 24575,'1'4'0,"-1"0"0,1 0 0,0-1 0,0 1 0,0 0 0,3 5 0,3 11 0,0 21 0,-2-1 0,-2 1 0,-5 80 0,0-44 0,2 97 0,0-194 0,-1 9 0,1 0 0,0-1 0,0 1 0,1 0 0,1 0 0,0 0 0,0 0 0,1 0 0,1 0 0,0 0 0,6-11 0,86-122 0,-91 137 0,1 1 0,-1 1 0,1-1 0,1 1 0,-1 0 0,1 0 0,0 1 0,0 0 0,0 0 0,0 0 0,12-3 0,3 1 0,1 0 0,38-5 0,-58 11 0,0-1 0,0 1 0,0 0 0,-1 0 0,1 0 0,0 0 0,0 0 0,0 0 0,-1 1 0,1 0 0,0-1 0,0 1 0,-1 0 0,1 0 0,-1 1 0,1-1 0,-1 0 0,1 1 0,-1-1 0,0 1 0,3 3 0,-2-2 0,-1 1 0,1 0 0,-1 0 0,0 0 0,0 0 0,-1 0 0,1 0 0,-1 0 0,0 1 0,0-1 0,-1 0 0,1 1 0,-1 4 0,-2 61 0,1-52 0,0 0 0,3 30 0,-2-48 0,0 0 0,0 0 0,0 1 0,0-1 0,0 0 0,0 0 0,0 0 0,1 1 0,-1-1 0,0 0 0,0 0 0,0 0 0,0 0 0,1 1 0,-1-1 0,0 0 0,0 0 0,0 0 0,1 0 0,-1 0 0,0 0 0,0 0 0,1 0 0,-1 1 0,0-1 0,0 0 0,1 0 0,-1 0 0,0 0 0,0 0 0,1 0 0,-1 0 0,0-1 0,0 1 0,0 0 0,1 0 0,-1 0 0,0 0 0,0 0 0,1 0 0,-1 0 0,0 0 0,0-1 0,0 1 0,1 0 0,-1 0 0,0 0 0,0 0 0,0-1 0,0 1 0,0 0 0,1 0 0,16-14 0,-9 7 0,5-3 0,1 1 0,1 1 0,-1 0 0,2 1 0,-1 0 0,0 1 0,1 1 0,0 1 0,1 0 0,-1 1 0,19-1 0,-31 4 0,1 1 0,0 0 0,-1 0 0,1 0 0,-1 0 0,1 1 0,-1-1 0,0 1 0,0 0 0,0 1 0,0-1 0,0 1 0,0 0 0,0 0 0,-1 0 0,0 0 0,1 1 0,3 5 0,-1-1 0,0 0 0,-1 0 0,0 1 0,0-1 0,-1 1 0,0 0 0,4 17 0,2 12 0,-3-12 0,-1 0 0,-1-1 0,3 47 0,-8-63-118,0 15 367,0-24-287,0 1-1,0-1 1,-1 1-1,1-1 1,0 1 0,0-1-1,0 1 1,-1-1 0,1 0-1,0 1 1,-1-1 0,1 1-1,0-1 1,-1 0 0,1 1-1,0-1 1,-1 0-1,1 1 1,-1-1 0,1 0-1,-1 1 1,1-1 0,-1 0-1,1 0 1,-1 0 0,1 0-1,-1 1 1,1-1 0,-1 0-1,1 0 1,-1 0-1,1 0 1,-1 0 0,1 0-1,-1 0 1,1 0 0,-1-1-1,0 1 1,-11-3-6788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24.281"/>
    </inkml:context>
    <inkml:brush xml:id="br0">
      <inkml:brushProperty name="width" value="0.035" units="cm"/>
      <inkml:brushProperty name="height" value="0.035" units="cm"/>
      <inkml:brushProperty name="color" value="#E71224"/>
    </inkml:brush>
  </inkml:definitions>
  <inkml:trace contextRef="#ctx0" brushRef="#br0">1 0 24575,'638'0'-1365,"-615"0"-5461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25.888"/>
    </inkml:context>
    <inkml:brush xml:id="br0">
      <inkml:brushProperty name="width" value="0.035" units="cm"/>
      <inkml:brushProperty name="height" value="0.035" units="cm"/>
      <inkml:brushProperty name="color" value="#E71224"/>
    </inkml:brush>
  </inkml:definitions>
  <inkml:trace contextRef="#ctx0" brushRef="#br0">0 0 24575,'0'689'-1365,"0"-666"-5461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28.256"/>
    </inkml:context>
    <inkml:brush xml:id="br0">
      <inkml:brushProperty name="width" value="0.035" units="cm"/>
      <inkml:brushProperty name="height" value="0.035" units="cm"/>
      <inkml:brushProperty name="color" value="#E71224"/>
    </inkml:brush>
  </inkml:definitions>
  <inkml:trace contextRef="#ctx0" brushRef="#br0">0 57 24575,'2'1'0,"-1"-1"0,1 0 0,-1 1 0,1 0 0,-1-1 0,1 1 0,-1 0 0,0 0 0,1-1 0,-1 1 0,0 0 0,1 0 0,-1 1 0,0-1 0,1 2 0,19 23 0,-14-15 0,30 27 0,-26-27 0,0 1 0,11 15 0,-17-20 0,1 0 0,0 0 0,0-1 0,0 0 0,1 0 0,0 0 0,0-1 0,9 5 0,-12-8 0,0 0 0,0 0 0,1 0 0,-1 0 0,0-1 0,0 0 0,1 0 0,-1 0 0,1 0 0,-1-1 0,1 0 0,-1 0 0,1 0 0,-1 0 0,1-1 0,-1 1 0,9-4 0,-10 3 0,-1 0 0,1-1 0,-1 1 0,1-1 0,-1 1 0,0-1 0,0 0 0,0 0 0,0 0 0,0-1 0,0 1 0,0 0 0,-1-1 0,1 1 0,-1-1 0,2-2 0,2-8 0,-1 1 0,4-19 0,2-5 0,-4 24 0,1 0 0,0 0 0,1 1 0,0 0 0,0 0 0,2 1 0,-1 0 0,1 0 0,0 1 0,16-11 0,-24 19 0,-1 0 0,0 0 0,0 0 0,0 0 0,1 0 0,-1 1 0,0-1 0,1 0 0,-1 1 0,1-1 0,-1 1 0,1-1 0,-1 1 0,1 0 0,-1-1 0,1 1 0,-1 0 0,1 0 0,-1 0 0,1 0 0,-1 0 0,1 1 0,-1-1 0,1 0 0,-1 1 0,1-1 0,-1 1 0,1 0 0,-1-1 0,0 1 0,1 0 0,-1 0 0,0 0 0,0 0 0,1 0 0,-1 0 0,0 0 0,0 0 0,0 0 0,0 1 0,-1-1 0,1 0 0,0 1 0,0-1 0,-1 0 0,2 4 0,1 4 0,0 0 0,-1 0 0,1 1 0,-2-1 0,0 1 0,1 12 0,-4 118 0,-1-89 0,3 1 0,12 94 0,-5-98 0,-2 0 0,-1 56 0,-3-91 0,0-1 0,1 1 0,7 22 0,-3-8 0,-6-24-1365</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29.563"/>
    </inkml:context>
    <inkml:brush xml:id="br0">
      <inkml:brushProperty name="width" value="0.035" units="cm"/>
      <inkml:brushProperty name="height" value="0.035" units="cm"/>
      <inkml:brushProperty name="color" value="#E71224"/>
    </inkml:brush>
  </inkml:definitions>
  <inkml:trace contextRef="#ctx0" brushRef="#br0">1 27 24575,'4'0'0,"7"0"0,5 0 0,5 0 0,3 0 0,2 0 0,1 0 0,1-4 0,-1-2 0,1 1 0,-1 0 0,0 2 0,0 1 0,-1 1 0,1 1 0,-1 0 0,-4 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30.944"/>
    </inkml:context>
    <inkml:brush xml:id="br0">
      <inkml:brushProperty name="width" value="0.035" units="cm"/>
      <inkml:brushProperty name="height" value="0.035" units="cm"/>
      <inkml:brushProperty name="color" value="#E71224"/>
    </inkml:brush>
  </inkml:definitions>
  <inkml:trace contextRef="#ctx0" brushRef="#br0">0 1 24575,'708'0'-1365,"-697"0"-5461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3:14.303"/>
    </inkml:context>
    <inkml:brush xml:id="br0">
      <inkml:brushProperty name="width" value="0.035" units="cm"/>
      <inkml:brushProperty name="height" value="0.035" units="cm"/>
      <inkml:brushProperty name="color" value="#E71224"/>
    </inkml:brush>
  </inkml:definitions>
  <inkml:trace contextRef="#ctx0" brushRef="#br0">432 1 24575,'0'1'0,"-1"1"0,0-1 0,0 1 0,1-1 0,-1 1 0,0-1 0,0 1 0,-1-1 0,1 0 0,0 0 0,0 0 0,-1 0 0,1 0 0,0 0 0,-1 0 0,1 0 0,-1 0 0,1 0 0,-4 0 0,0 2 0,-16 9 0,-1-1 0,-1 0 0,0-2 0,0 0 0,-1-2 0,0 0 0,0-2 0,-40 4 0,28-10 0,26 1 0,0-1 0,0 2 0,0-1 0,-14 3 0,22-2 0,0 0 0,-1-1 0,1 1 0,0 0 0,0 0 0,0 0 0,-1 0 0,1 1 0,0-1 0,1 0 0,-1 1 0,0 0 0,0-1 0,1 1 0,-1 0 0,1 0 0,-1 0 0,1 0 0,0 0 0,0 0 0,0 0 0,0 0 0,-1 3 0,-2 14 0,1 0 0,1 0 0,1 0 0,0 1 0,2-1 0,3 27 0,0 16 0,-5-28 0,1-20 0,0 0 0,2 20 0,-2-33 0,0-1 0,1 1 0,-1-1 0,0 1 0,0 0 0,0-1 0,0 1 0,1-1 0,-1 1 0,0-1 0,1 1 0,-1-1 0,0 1 0,1-1 0,-1 1 0,1-1 0,-1 1 0,1-1 0,-1 1 0,1-1 0,-1 0 0,1 1 0,-1-1 0,1 0 0,-1 0 0,1 1 0,0-1 0,1 0 0,0 0 0,-1 0 0,1 0 0,0 0 0,-1 0 0,1 0 0,0 0 0,-1-1 0,1 1 0,2-2 0,37-19 0,-38 19 0,14-8 0,0 2 0,0 0 0,1 1 0,0 0 0,1 2 0,-1 0 0,1 1 0,0 1 0,0 1 0,1 0 0,-1 2 0,29 2 0,-43-1 0,-1-1 0,1 1 0,0 0 0,0 0 0,0 1 0,-1-1 0,1 1 0,-1 0 0,1 0 0,-1 1 0,0-1 0,0 1 0,0 0 0,0 0 0,-1 0 0,1 1 0,4 5 0,-5-4 0,1 1 0,-1 0 0,0-1 0,0 1 0,-1 1 0,0-1 0,0 0 0,0 1 0,-1-1 0,0 1 0,0-1 0,-1 10 0,-1 152 0,-2-42 0,3-118 0,0 1 0,-1-1 0,0 0 0,0 0 0,-1 0 0,0 0 0,0 0 0,-1 0 0,0 0 0,0 0 0,-1-1 0,0 0 0,-1 0 0,1 0 0,-1 0 0,0-1 0,-8 7 0,-5 5 0,12-10 0,-1 0 0,-1-1 0,0 0 0,0 0 0,0-1 0,-1 0 0,1-1 0,-2 0 0,1 0 0,0 0 0,-12 2 0,-30 13 0,41-16 0,1 0 0,0 0 0,-1-1 0,0 0 0,0-1 0,-12 2 0,20-4 0,0 0 0,0 0 0,0-1 0,0 1 0,0 0 0,0-1 0,0 0 0,0 1 0,0-1 0,0 0 0,0 0 0,1 0 0,-1 0 0,0-1 0,1 1 0,-1 0 0,1-1 0,-1 1 0,1-1 0,-1 1 0,-1-5 0,-2-2 0,1 0 0,-1 0 0,-3-14 0,-10-33-1365,5-1-5461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34.255"/>
    </inkml:context>
    <inkml:brush xml:id="br0">
      <inkml:brushProperty name="width" value="0.035" units="cm"/>
      <inkml:brushProperty name="height" value="0.035" units="cm"/>
      <inkml:brushProperty name="color" value="#E71224"/>
    </inkml:brush>
  </inkml:definitions>
  <inkml:trace contextRef="#ctx0" brushRef="#br0">870 0 24575,'-15'0'0,"-304"11"0,-66 6 0,380-17 0,1-1 0,0 2 0,-1-1 0,1 1 0,0-1 0,0 1 0,0 0 0,-1 0 0,-6 4 0,9-4 0,0 1 0,0-1 0,0 1 0,0 0 0,1-1 0,-1 1 0,1 0 0,-1 0 0,1 0 0,-1 0 0,1 0 0,0 0 0,0 0 0,0 1 0,0-1 0,1 0 0,-1 1 0,1-1 0,-1 3 0,-2 26 0,1 0 0,1 0 0,5 40 0,-1 5 0,-4 21 0,3 72 0,-1-167 0,-1 0 0,0 0 0,0 1 0,1-1 0,-1 0 0,1 0 0,0 0 0,0 1 0,-1-1 0,1 0 0,1 0 0,-1-1 0,0 1 0,0 0 0,1 0 0,-1 0 0,1-1 0,-1 1 0,1-1 0,0 1 0,0-1 0,0 0 0,0 0 0,0 0 0,0 0 0,2 1 0,0-1 0,-1 0 0,1-1 0,0 1 0,0-1 0,-1 0 0,1 0 0,0 0 0,-1-1 0,1 1 0,0-1 0,-1 0 0,1 0 0,-1 0 0,1 0 0,4-3 0,7-4 0,1 2 0,0 0 0,0 0 0,0 1 0,1 1 0,0 1 0,26-2 0,-36 5 0,0 0 0,1 0 0,-1 0 0,0 1 0,1 1 0,-1-1 0,0 1 0,0 0 0,0 0 0,-1 1 0,1 0 0,0 1 0,-1-1 0,0 1 0,0 0 0,0 1 0,0-1 0,-1 1 0,0 0 0,7 8 0,-8-7 0,-1 0 0,0-1 0,0 1 0,0 0 0,0 1 0,-1-1 0,0 0 0,-1 1 0,1-1 0,0 13 0,-1 7 0,-2 38 0,-1-32 0,2-27 0,0 1 0,0-1 0,-1 0 0,0 0 0,-1 1 0,1-1 0,-1 0 0,0 0 0,0 0 0,-5 9 0,-1-4 0,0 0 0,-1 0 0,-13 11 0,20-18 0,-17 14 0,0 0 0,-1-1 0,0-1 0,-41 23 0,46-31 0,0 0 0,-1-1 0,0-1 0,0 0 0,-1-1 0,1-1 0,-1 0 0,-22 0 0,22-3-120,-36 0 373,49 0-378,1 0 0,-1-1 1,0 0-1,1 0 0,0 0 0,-1 0 0,1 0 0,-1-1 0,1 1 1,0-1-1,-5-4 0,-4-6-6701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35.890"/>
    </inkml:context>
    <inkml:brush xml:id="br0">
      <inkml:brushProperty name="width" value="0.035" units="cm"/>
      <inkml:brushProperty name="height" value="0.035" units="cm"/>
      <inkml:brushProperty name="color" value="#E71224"/>
    </inkml:brush>
  </inkml:definitions>
  <inkml:trace contextRef="#ctx0" brushRef="#br0">0 1 24575,'0'978'-1365,"0"-952"-5461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37.631"/>
    </inkml:context>
    <inkml:brush xml:id="br0">
      <inkml:brushProperty name="width" value="0.035" units="cm"/>
      <inkml:brushProperty name="height" value="0.035" units="cm"/>
      <inkml:brushProperty name="color" value="#E71224"/>
    </inkml:brush>
  </inkml:definitions>
  <inkml:trace contextRef="#ctx0" brushRef="#br0">3 0 24575,'0'426'0,"0"-421"0,0-1 0,0 1 0,1 0 0,-1-1 0,1 1 0,0 0 0,0-1 0,1 1 0,2 4 0,-3-7 0,0 0 0,1 0 0,-1 0 0,1 0 0,-1 0 0,1-1 0,0 1 0,0-1 0,0 1 0,0-1 0,0 0 0,0 1 0,0-1 0,0 0 0,1 0 0,-1-1 0,0 1 0,1 0 0,3 0 0,21 2 0,-1-2 0,1 0 0,39-5 0,2 1 0,-62 3 0,0 0 0,0-1 0,-1 1 0,1-1 0,0 0 0,0-1 0,-1 0 0,1 1 0,0-2 0,-1 1 0,0-1 0,6-3 0,-7 3 0,0-1 0,0 1 0,-1-1 0,0 0 0,1 0 0,-1 0 0,-1 0 0,1 0 0,-1-1 0,1 1 0,-1-1 0,-1 0 0,1 0 0,1-7 0,3-25 0,-1 0 0,-2 0 0,-1-1 0,-3 0 0,-5-44 0,6 76 0,-1 0 0,0 1 0,0-1 0,0 1 0,0-1 0,-1 1 0,0-1 0,0 1 0,-1 0 0,1 0 0,-1 0 0,0 0 0,-1 1 0,1-1 0,-6-5 0,4 6 0,0 1 0,0-1 0,0 1 0,0 0 0,0 1 0,-1-1 0,1 1 0,-1 0 0,0 1 0,0-1 0,1 1 0,-1 0 0,0 1 0,-10-1 0,5 1 0,0 0 0,0 1 0,0 0 0,0 1 0,0 1 0,0-1 0,0 2 0,-17 6 0,14-3 0,1 1 0,0 0 0,0 1 0,0 1 0,-18 17 0,-8 4-1365,22-21-5461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40.731"/>
    </inkml:context>
    <inkml:brush xml:id="br0">
      <inkml:brushProperty name="width" value="0.035" units="cm"/>
      <inkml:brushProperty name="height" value="0.035" units="cm"/>
      <inkml:brushProperty name="color" value="#E71224"/>
    </inkml:brush>
  </inkml:definitions>
  <inkml:trace contextRef="#ctx0" brushRef="#br0">399 2 24575,'-85'-1'0,"-96"3"0,175-1 0,1-1 0,-1 2 0,1-1 0,0 0 0,-1 1 0,1 0 0,0 0 0,0 1 0,0 0 0,0-1 0,1 2 0,-1-1 0,1 0 0,0 1 0,0 0 0,0 0 0,0 0 0,1 0 0,-1 1 0,1 0 0,0-1 0,1 1 0,-1 0 0,-3 10 0,1 2 0,0-1 0,1 1 0,1-1 0,1 1 0,0 0 0,1 33 0,1-45 0,0 1 0,1 0 0,-1 0 0,1 0 0,1 0 0,-1 0 0,1-1 0,0 1 0,0 0 0,4 6 0,-4-9 0,1 0 0,-1 0 0,0 0 0,1-1 0,0 1 0,-1-1 0,1 0 0,0 0 0,0 0 0,1 0 0,-1 0 0,0-1 0,0 1 0,1-1 0,-1 0 0,1 0 0,-1 0 0,5 0 0,25 2 0,-1-2 0,1 0 0,58-8 0,-81 6 0,-1 0 0,1-1 0,-1 0 0,0 0 0,0-1 0,0 0 0,0-1 0,0 0 0,-1 0 0,1-1 0,-1 0 0,-1 0 0,1-1 0,-1 0 0,11-10 0,-7 3 0,-1 0 0,-1 0 0,0-1 0,0 0 0,-2 0 0,1-1 0,-2 0 0,0-1 0,-1 1 0,5-27 0,-9 128 0,-2 609 0,1-688 0,0 1 0,0-1 0,-1 0 0,-1 0 0,1 0 0,-1 0 0,0 0 0,0 0 0,-1 0 0,0-1 0,0 1 0,-1-1 0,0 0 0,0 0 0,0 0 0,-1-1 0,0 1 0,0-1 0,0 0 0,0 0 0,-12 6 0,-3 4 0,-1-1 0,0-1 0,-29 13 0,36-20 0,-1-1 0,1 0 0,-1-1 0,-1-1 0,1 0 0,-23 0 0,21-1 0,5-1 0,0 0 0,0-1 0,0 0 0,0-1 0,0 0 0,1-1 0,-21-5 0,30 6 0,-1-1 0,1 1 0,0-1 0,0 0 0,0 0 0,-1 0 0,2 0 0,-1 0 0,0-1 0,0 1 0,1 0 0,-1-1 0,1 1 0,0-1 0,0 0 0,0 1 0,0-1 0,0 0 0,0 0 0,1 0 0,-1-5 0,0-7 0,0-1 0,3-29 0,0 24 0,-2 7 0,1 0 0,1 0 0,0 0 0,1 1 0,7-22 0,-6 27 0,0 0 0,0-1 0,1 1 0,0 1 0,0-1 0,1 1 0,0 0 0,0 0 0,10-8 0,12-10 0,-6 5 0,41-30 0,-54 45 0,0 0 0,-1 0 0,2 1 0,-1 0 0,0 1 0,1-1 0,0 2 0,19-4 0,-22 6 0,0-1 0,0 0 0,0-1 0,-1 1 0,1-1 0,-1-1 0,1 1 0,-1-1 0,0 0 0,8-6 0,2 0-1365,-2 1-5461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42.259"/>
    </inkml:context>
    <inkml:brush xml:id="br0">
      <inkml:brushProperty name="width" value="0.035" units="cm"/>
      <inkml:brushProperty name="height" value="0.035" units="cm"/>
      <inkml:brushProperty name="color" value="#E71224"/>
    </inkml:brush>
  </inkml:definitions>
  <inkml:trace contextRef="#ctx0" brushRef="#br0">218 0 24575,'-1'20'0,"-2"-1"0,0 0 0,-1 0 0,-1 0 0,-13 31 0,0 4 0,-19 73 0,-70 217 0,102-325 0,0-1 0,1 1 0,1 0 0,-1 30 0,6 79 0,0-50 0,-3-13 0,3 63 0,1-113 0,0 1 0,2-1 0,0 0 0,0-1 0,12 22 0,-6-11 0,11 20 0,-14-30 0,-1 0 0,0 0 0,6 25 0,-12-37-151,-1 0-1,1-1 0,0 1 0,0 0 1,1 0-1,-1 0 0,0-1 1,4 5-1,1-2-6674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44.713"/>
    </inkml:context>
    <inkml:brush xml:id="br0">
      <inkml:brushProperty name="width" value="0.035" units="cm"/>
      <inkml:brushProperty name="height" value="0.035" units="cm"/>
      <inkml:brushProperty name="color" value="#E71224"/>
    </inkml:brush>
  </inkml:definitions>
  <inkml:trace contextRef="#ctx0" brushRef="#br0">377 472 24575,'-5'-1'0,"0"1"0,1-1 0,-1 0 0,0 0 0,1 0 0,-5-3 0,-18-4 0,-2 3 0,0 1 0,0 1 0,0 2 0,0 1 0,-56 7 0,81-7 0,0 1 0,-1 0 0,1 0 0,0 1 0,0-1 0,0 1 0,0 0 0,0 0 0,1 1 0,-1-1 0,1 1 0,-1-1 0,1 1 0,-4 4 0,4-3 0,1 1 0,-1-1 0,1 0 0,0 1 0,0-1 0,1 1 0,-1-1 0,1 1 0,0 0 0,0 0 0,1-1 0,-1 9 0,1 31 0,5 51 0,-5-91 0,1 0 0,-1 0 0,1 0 0,0 0 0,0-1 0,1 1 0,-1 0 0,1-1 0,0 1 0,0-1 0,0 0 0,3 5 0,-3-7 0,-1 0 0,0 1 0,1-1 0,-1 0 0,1 0 0,-1 0 0,1-1 0,0 1 0,-1 0 0,1-1 0,0 1 0,-1-1 0,1 1 0,0-1 0,0 0 0,-1 0 0,1 1 0,0-1 0,0-1 0,0 1 0,-1 0 0,1 0 0,0-1 0,0 1 0,-1-1 0,1 1 0,0-1 0,-1 0 0,3-1 0,7-4 0,0-1 0,-1 0 0,19-18 0,7-5 0,-23 20 0,0-1 0,19-23 0,9-8 0,-34 36 0,0 0 0,0-1 0,-1 0 0,0 0 0,-1 0 0,1-1 0,-1 0 0,-1 0 0,1 0 0,-2-1 0,1 1 0,-1-1 0,0 0 0,-1 0 0,0 0 0,0 0 0,-1 0 0,0-17 0,-2-220 0,-1 89 0,2 516 0,1-332 0,1-1 0,2 1 0,1 0 0,12 39 0,-8-42 0,2 0 0,0-1 0,2-1 0,28 40 0,-28-44 0,7 11 0,47 52 0,-53-67 0,0-1 0,1 0 0,1-1 0,0-1 0,20 11 0,-25-16-151,-1 1-1,1 0 0,-2 0 0,1 1 1,-1 1-1,-1-1 0,1 1 1,7 13-1,1 4-6674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46.047"/>
    </inkml:context>
    <inkml:brush xml:id="br0">
      <inkml:brushProperty name="width" value="0.035" units="cm"/>
      <inkml:brushProperty name="height" value="0.035" units="cm"/>
      <inkml:brushProperty name="color" value="#E71224"/>
    </inkml:brush>
  </inkml:definitions>
  <inkml:trace contextRef="#ctx0" brushRef="#br0">1 98 24575,'683'0'0,"-623"-4"0,-1-1 0,89-22 0,-65 11 0,51-11 0,-100 19-7,-27 5-219,1 1 0,0 0-1,1 1 1,-1 0-1,16 0 1,-7 3-6600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47.370"/>
    </inkml:context>
    <inkml:brush xml:id="br0">
      <inkml:brushProperty name="width" value="0.035" units="cm"/>
      <inkml:brushProperty name="height" value="0.035" units="cm"/>
      <inkml:brushProperty name="color" value="#E71224"/>
    </inkml:brush>
  </inkml:definitions>
  <inkml:trace contextRef="#ctx0" brushRef="#br0">0 0 24575,'2'47'0,"8"48"0,1 6 0,-9-46 0,-3-36 0,2 0 0,0 0 0,1 0 0,1 0 0,8 27 0,-2-22-227,-2 0-1,0 0 1,-1 1-1,-2 0 1,3 41-1,-7-55-6598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48.919"/>
    </inkml:context>
    <inkml:brush xml:id="br0">
      <inkml:brushProperty name="width" value="0.035" units="cm"/>
      <inkml:brushProperty name="height" value="0.035" units="cm"/>
      <inkml:brushProperty name="color" value="#E71224"/>
    </inkml:brush>
  </inkml:definitions>
  <inkml:trace contextRef="#ctx0" brushRef="#br0">0 111 24575,'0'397'0,"0"-392"0,0 1 0,0-1 0,1 0 0,0 0 0,-1 0 0,2 0 0,-1 0 0,3 8 0,-3-11 0,1 0 0,-1 0 0,1 0 0,-1-1 0,1 1 0,-1 0 0,1 0 0,0-1 0,0 1 0,0-1 0,0 0 0,0 1 0,0-1 0,0 0 0,0 0 0,1 0 0,-1-1 0,0 1 0,0 0 0,5 0 0,20 1 0,-1 0 0,1-2 0,-1-1 0,28-5 0,-41 5 0,1-2 0,-1 0 0,0 0 0,1-1 0,-2-1 0,1 0 0,0-1 0,-1-1 0,18-11 0,-22 12 0,-1 0 0,0 0 0,0 0 0,-1-1 0,0 0 0,0 0 0,0-1 0,-1 0 0,0 0 0,-1 0 0,1 0 0,-2-1 0,1 1 0,4-18 0,-4-4 0,0 0 0,-2 0 0,-2 0 0,0 0 0,-6-38 0,5 62 0,0 0 0,-1 0 0,0 0 0,0 0 0,0 1 0,-1-1 0,0 0 0,0 1 0,0 0 0,-6-7 0,-6-6 0,-25-22 0,27 27 0,7 8 0,0 0 0,-1 0 0,1 1 0,-1 0 0,0 0 0,-1 0 0,1 1 0,0 0 0,-1 1 0,0 0 0,1 0 0,-1 0 0,0 1 0,0 1 0,-14-1 0,12 1 0,0 1 0,0 0 0,0 0 0,1 1 0,-1 0 0,0 1 0,1 0 0,-1 1 0,1 0 0,0 0 0,0 1 0,-9 6 0,12-7-170,0 1-1,0 0 0,1 0 1,-1 0-1,1 1 0,0 0 1,-6 9-1,2 3-6655</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50.459"/>
    </inkml:context>
    <inkml:brush xml:id="br0">
      <inkml:brushProperty name="width" value="0.035" units="cm"/>
      <inkml:brushProperty name="height" value="0.035" units="cm"/>
      <inkml:brushProperty name="color" value="#E71224"/>
    </inkml:brush>
  </inkml:definitions>
  <inkml:trace contextRef="#ctx0" brushRef="#br0">0 1 24575,'5'6'0,"0"0"0,-1 0 0,0 0 0,5 12 0,1 0 0,129 272 0,-116-238 0,149 313 0,-109-208 0,-41-98 0,-16-42 0,-1 1 0,-1 0 0,-1 0 0,0 0 0,0 22 0,-4 94 0,-2-55 0,3 70-1365,0-138-5461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09:58.754"/>
    </inkml:context>
    <inkml:brush xml:id="br0">
      <inkml:brushProperty name="width" value="0.035" units="cm"/>
      <inkml:brushProperty name="height" value="0.035" units="cm"/>
      <inkml:brushProperty name="color" value="#E71224"/>
    </inkml:brush>
  </inkml:definitions>
  <inkml:trace contextRef="#ctx0" brushRef="#br0">201 1 24575,'-4'0'0,"0"1"0,0 0 0,1-1 0,-1 2 0,0-1 0,-5 3 0,-12 3 0,-7-2 0,0-1 0,0-2 0,-36-1 0,373-2 0,-301 1-273,-1 0 0,1 1 0,0-1 0,8 4 0,1 1-6553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3:16.817"/>
    </inkml:context>
    <inkml:brush xml:id="br0">
      <inkml:brushProperty name="width" value="0.035" units="cm"/>
      <inkml:brushProperty name="height" value="0.035" units="cm"/>
      <inkml:brushProperty name="color" value="#E71224"/>
    </inkml:brush>
  </inkml:definitions>
  <inkml:trace contextRef="#ctx0" brushRef="#br0">40 60 24575,'-1'59'0,"3"66"0,-2-122 0,1 0 0,-1-1 0,1 1 0,-1-1 0,1 1 0,0-1 0,0 0 0,0 1 0,0-1 0,0 0 0,1 1 0,-1-1 0,1 0 0,-1 0 0,1 0 0,0 0 0,3 2 0,-2-2 0,1 0 0,-1 0 0,1 0 0,0 0 0,-1-1 0,1 1 0,0-1 0,0 0 0,0 0 0,5 0 0,1 0 0,0-1 0,-1 0 0,1-1 0,-1 0 0,1 0 0,-1-1 0,1 0 0,-1-1 0,9-3 0,0-2 0,-2 2 0,-1 0 0,0-2 0,21-14 0,-32 20 0,0-1 0,-1 0 0,1 0 0,-1-1 0,0 1 0,0 0 0,0-1 0,-1 0 0,1 0 0,-1 0 0,0 0 0,0 0 0,0 0 0,0-1 0,-1 1 0,0-1 0,1-6 0,0-4 0,0 0 0,-2 0 0,0 0 0,-2-21 0,2 33 0,-1 0 0,1 0 0,-1 0 0,0 0 0,0 0 0,0 0 0,0 1 0,0-1 0,0 0 0,-1 0 0,0 1 0,1-1 0,-1 1 0,0 0 0,0-1 0,0 1 0,-1 0 0,1 0 0,0 0 0,-1 0 0,0 1 0,1-1 0,-1 1 0,0 0 0,0-1 0,1 1 0,-1 0 0,-3 0 0,-20-2 0,1 1 0,-1 1 0,-43 5 0,1 0 0,62-5-124,-1 1 0,1 1 0,-1-1 0,1 1 0,0 0 0,0 1-1,-1 0 1,1 0 0,0 0 0,-5 3 0,-6 7-6702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51.652"/>
    </inkml:context>
    <inkml:brush xml:id="br0">
      <inkml:brushProperty name="width" value="0.035" units="cm"/>
      <inkml:brushProperty name="height" value="0.035" units="cm"/>
      <inkml:brushProperty name="color" value="#E71224"/>
    </inkml:brush>
  </inkml:definitions>
  <inkml:trace contextRef="#ctx0" brushRef="#br0">1 1 24575,'4'0'0,"7"0"0,5 0 0,5 0 0,3 0 0,3 0 0,0 0 0,5 0 0,1 0 0,0 0 0,-1 0 0,-2 0 0,-1 0 0,-1 0 0,-1 0 0,-1 0 0,0 0 0,-4 0-8191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52.877"/>
    </inkml:context>
    <inkml:brush xml:id="br0">
      <inkml:brushProperty name="width" value="0.035" units="cm"/>
      <inkml:brushProperty name="height" value="0.035" units="cm"/>
      <inkml:brushProperty name="color" value="#E71224"/>
    </inkml:brush>
  </inkml:definitions>
  <inkml:trace contextRef="#ctx0" brushRef="#br0">1 27 24575,'51'-1'0,"1"-1"0,56-11 0,-55 7-199,-1 2 1,70 4-1,-93 0-570,-18 0-6057</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55.922"/>
    </inkml:context>
    <inkml:brush xml:id="br0">
      <inkml:brushProperty name="width" value="0.035" units="cm"/>
      <inkml:brushProperty name="height" value="0.035" units="cm"/>
      <inkml:brushProperty name="color" value="#E71224"/>
    </inkml:brush>
  </inkml:definitions>
  <inkml:trace contextRef="#ctx0" brushRef="#br0">739 1 24575,'-452'0'0,"447"0"0,0 0 0,0 0 0,1 0 0,-1 1 0,0 0 0,0 0 0,1 0 0,-10 4 0,12-4 0,0 1 0,0-1 0,0 1 0,1-1 0,-1 1 0,0 0 0,0-1 0,1 1 0,-1 0 0,1 0 0,0 0 0,0 0 0,0 1 0,0-1 0,0 0 0,0 0 0,0 1 0,1-1 0,-2 5 0,0 19 0,0 1 0,1 0 0,4 33 0,0-3 0,-2-13 0,2-1 0,11 55 0,-9-65 0,-5-25 0,1 0 0,0-1 0,1 1 0,0 0 0,4 10 0,-5-16 0,0 0 0,1 1 0,-1-1 0,1 0 0,-1 0 0,1-1 0,0 1 0,-1 0 0,1 0 0,0-1 0,0 1 0,0-1 0,0 0 0,1 1 0,-1-1 0,0 0 0,1 0 0,-1-1 0,0 1 0,1 0 0,3 0 0,14 1 0,0-1 0,1-1 0,23-2 0,-18 0 0,28 2 0,-52 0 0,1 0 0,0 1 0,-1-1 0,0 1 0,1 0 0,-1-1 0,1 1 0,-1 0 0,0 0 0,1 1 0,-1-1 0,0 0 0,0 1 0,0-1 0,0 1 0,0 0 0,-1-1 0,1 1 0,0 0 0,-1 0 0,1 0 0,-1 1 0,0-1 0,0 0 0,1 0 0,-2 1 0,1-1 0,0 1 0,0-1 0,0 3 0,1 8 0,-1 0 0,0 1 0,-1-1 0,-2 22 0,1-12 0,0 2 0,1-8 0,0-1 0,-2 0 0,0 1 0,-5 22 0,5-35 0,1 1 0,-1-1 0,0 0 0,0 0 0,0 0 0,-1 0 0,1 0 0,-1 0 0,0-1 0,0 1 0,0-1 0,0 0 0,-1 1 0,0-2 0,1 1 0,-1 0 0,0-1 0,0 0 0,-1 0 0,-5 2 0,-4 1 0,0-2 0,-19 3 0,20-4 0,0 0 0,0 1 0,-18 7 0,8-2 0,0-2 0,-1 0 0,0-1 0,-1-1 0,1-2 0,-1 0 0,1-2 0,-1-1 0,-27-3 0,49 3-105,0 1 0,0-1 0,0 1 0,1-1 0,-1 0 0,0 0 0,0 0 0,1 0 0,-1 0 0,1-1 0,-1 1 0,-2-3 0,-6-8-6721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1:58.168"/>
    </inkml:context>
    <inkml:brush xml:id="br0">
      <inkml:brushProperty name="width" value="0.035" units="cm"/>
      <inkml:brushProperty name="height" value="0.035" units="cm"/>
      <inkml:brushProperty name="color" value="#E71224"/>
    </inkml:brush>
  </inkml:definitions>
  <inkml:trace contextRef="#ctx0" brushRef="#br0">3 1 24575,'-1'49'0,"0"-24"0,0-1 0,2 1 0,1 0 0,1-1 0,9 36 0,28 94 0,10 30 0,-35-141 0,-2 1 0,-2 0 0,6 50 0,-14-66 0,3 25 0,20 78 0,-20-113-1365,-2-7-5461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01.397"/>
    </inkml:context>
    <inkml:brush xml:id="br0">
      <inkml:brushProperty name="width" value="0.035" units="cm"/>
      <inkml:brushProperty name="height" value="0.035" units="cm"/>
      <inkml:brushProperty name="color" value="#E71224"/>
    </inkml:brush>
  </inkml:definitions>
  <inkml:trace contextRef="#ctx0" brushRef="#br0">1 50 24575,'8'0'0,"-1"1"0,1 0 0,0 0 0,0 1 0,0 0 0,-1 0 0,1 1 0,-1 0 0,0 0 0,0 0 0,0 1 0,0 1 0,-1-1 0,1 1 0,-1 0 0,9 10 0,-6-8 0,0 1 0,1-2 0,0 1 0,0-1 0,1-1 0,0 0 0,0 0 0,0-1 0,0 0 0,0-1 0,22 3 0,9-1 0,82-2 0,-118-3 0,47 0 0,53-2 0,-101 1 0,-1 1 0,1-1 0,0 0 0,-1 0 0,1-1 0,-1 0 0,0 1 0,1-1 0,-1-1 0,0 1 0,0-1 0,0 1 0,-1-1 0,1 0 0,4-6 0,0-1 0,0-1 0,0 0 0,11-24 0,-4 8 0,-13 23 0,0 1 0,1-1 0,0 1 0,0-1 0,0 1 0,0 0 0,0 0 0,0 0 0,1 1 0,-1-1 0,1 1 0,0 0 0,0 0 0,0 0 0,0 0 0,0 1 0,0-1 0,6 0 0,-7 2 0,0-1 0,0 1 0,0 0 0,0 0 0,0 1 0,1-1 0,-1 1 0,0-1 0,0 1 0,-1 0 0,1 0 0,0 0 0,0 0 0,0 1 0,-1-1 0,1 1 0,-1 0 0,1 0 0,-1 0 0,1 0 0,-1 0 0,0 0 0,0 0 0,0 1 0,-1-1 0,4 6 0,-1 0 0,-1 0 0,1 0 0,-1 1 0,-1-1 0,1 1 0,-2 0 0,1 0 0,0 15 0,-5 79 0,-1-48 0,4 342 0,1-370 0,2 0 0,6 28 0,-4-25 0,3 42 0,-8-3 0,-1-66 14,-1-12-194,0 1-1019,-4-9-5627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03.592"/>
    </inkml:context>
    <inkml:brush xml:id="br0">
      <inkml:brushProperty name="width" value="0.035" units="cm"/>
      <inkml:brushProperty name="height" value="0.035" units="cm"/>
      <inkml:brushProperty name="color" value="#E71224"/>
    </inkml:brush>
  </inkml:definitions>
  <inkml:trace contextRef="#ctx0" brushRef="#br0">0 1 24575,'4'0'0,"11"0"0,7 0 0,5 0 0,2 0 0,0 0 0,0 0 0,0 0 0,-1 0 0,-1 0 0,0 0 0,0 0 0,-1 0 0,1 0 0,-1 0 0,0 0 0,1 0 0,-5 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05.649"/>
    </inkml:context>
    <inkml:brush xml:id="br0">
      <inkml:brushProperty name="width" value="0.035" units="cm"/>
      <inkml:brushProperty name="height" value="0.035" units="cm"/>
      <inkml:brushProperty name="color" value="#E71224"/>
    </inkml:brush>
  </inkml:definitions>
  <inkml:trace contextRef="#ctx0" brushRef="#br0">0 20 24575,'586'0'0,"-574"0"-195,0 0 0,0-2 0,0 1 0,-1-1 0,1-1 0,11-4 0,-12 2-6631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27.150"/>
    </inkml:context>
    <inkml:brush xml:id="br0">
      <inkml:brushProperty name="width" value="0.035" units="cm"/>
      <inkml:brushProperty name="height" value="0.035" units="cm"/>
      <inkml:brushProperty name="color" value="#E71224"/>
    </inkml:brush>
  </inkml:definitions>
  <inkml:trace contextRef="#ctx0" brushRef="#br0">1 82 24575,'40'-2'0,"68"-12"0,-33 3 0,48-14 0,-90 16 0,2 2 0,52-5 0,246 11 0,-159 3 0,-152-2 0,0 0 0,0 2 0,0 1 0,0 1 0,-1 0 0,1 2 0,21 8 0,-24-8 0,0-1 0,0-1 0,0-1 0,37 2 0,21 3 0,-16 0 0,1-2 0,70-4 0,-115-1 0,0 0 0,0 2 0,18 4 0,-15-2 0,33 2 0,29-5 0,-43-1 0,66 8 0,-24 0 0,-1-2 0,103-7 0,-92 0 0,-87-1-54,0 1-1,-1 0 0,1 0 1,0 1-1,0-1 1,0 1-1,-1 0 0,1 0 1,0 0-1,-1 0 1,1 1-1,0-1 0,-1 1 1,0 0-1,1 0 0,-1 0 1,0 1-1,0-1 1,0 1-1,-1-1 0,1 1 1,-1 0-1,1 0 1,1 4-1,2 9-6771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45.314"/>
    </inkml:context>
    <inkml:brush xml:id="br0">
      <inkml:brushProperty name="width" value="0.035" units="cm"/>
      <inkml:brushProperty name="height" value="0.035" units="cm"/>
      <inkml:brushProperty name="color" value="#E71224"/>
    </inkml:brush>
  </inkml:definitions>
  <inkml:trace contextRef="#ctx0" brushRef="#br0">1 1 24575,'0'529'0,"0"-527"0,0-1 0,0 0 0,0 1 0,0-1 0,0 0 0,0 1 0,0-1 0,0 0 0,0 1 0,1-1 0,-1 0 0,1 0 0,-1 1 0,1-1 0,-1 0 0,1 0 0,1 1 0,-2-1 0,1-1 0,-1 0 0,1 0 0,-1 0 0,1-1 0,-1 1 0,1 0 0,-1 0 0,1 0 0,-1 0 0,1 0 0,-1-1 0,1 1 0,-1 0 0,1 0 0,-1-1 0,1 1 0,-1 0 0,1-1 0,-1 1 0,0 0 0,1-1 0,-1 1 0,0-1 0,1 1 0,-1-1 0,0 0 0,29-46 0,-26 40 0,30-50 0,-15 26 0,-1-1 0,17-44 0,-24 53 0,1 1 0,1 0 0,0 1 0,2 0 0,26-31 0,7-10 0,-44 58 0,1-1 0,0 1 0,0 1 0,0-1 0,0 0 0,0 1 0,1 0 0,0 0 0,-1 0 0,1 1 0,0-1 0,0 1 0,1 1 0,-1-1 0,0 0 0,1 1 0,5 0 0,-7 0 0,1 1 0,0 0 0,0 0 0,-1 0 0,1 0 0,-1 1 0,1 0 0,0 0 0,-1 0 0,1 0 0,-1 1 0,0 0 0,1 0 0,-1 0 0,0 0 0,0 1 0,-1-1 0,1 1 0,0 0 0,4 5 0,-2 0 0,-1 0 0,0 0 0,0 0 0,0 1 0,-1 0 0,0 0 0,-1 0 0,0 0 0,0 1 0,-1-1 0,1 18 0,0 9 0,-5 68 0,0-45 0,1-30 0,0-16 0,0 0 0,2 0 0,-1 0 0,1 0 0,4 14 0,-5-26 0,0-1 0,0 1 0,0-1 0,0 1 0,0-1 0,0 1 0,0-1 0,0 1 0,0-1 0,1 1 0,-1-1 0,0 1 0,0-1 0,0 0 0,1 1 0,-1-1 0,0 1 0,1-1 0,-1 0 0,0 1 0,1-1 0,-1 0 0,0 1 0,1-1 0,-1 0 0,1 1 0,-1-1 0,1 0 0,-1 0 0,1 1 0,6-15 0,0-25 0,-6 21 0,1 1 0,1 1 0,0-1 0,1 0 0,10-23 0,-11 33 0,-1 0 0,2 1 0,-1-1 0,1 1 0,0 0 0,1 0 0,-1 0 0,1 1 0,0-1 0,0 1 0,1 0 0,0 1 0,0-1 0,0 1 0,9-4 0,22-8 0,65-16 0,-89 29 0,-1 0 0,1 1 0,0 0 0,15 0 0,-25 2 0,0 0 0,0 0 0,0 0 0,0 1 0,-1-1 0,1 0 0,0 1 0,0 0 0,0 0 0,-1 0 0,1 0 0,-1 0 0,1 0 0,-1 1 0,1-1 0,-1 1 0,0 0 0,1 0 0,-1 0 0,0 0 0,0 0 0,-1 0 0,1 0 0,0 1 0,1 2 0,3 11 0,-1 2 0,0-1 0,4 30 0,-7-30 0,1-1 0,1 1 0,0-1 0,10 23 0,3-5 0,11 37 0,-25-61 0,0-1 0,0 1 0,-1 0 0,-1 1 0,0-1 0,0 0 0,-1 0 0,-1 20 0,-7-8-1365,-4-5-5461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46.819"/>
    </inkml:context>
    <inkml:brush xml:id="br0">
      <inkml:brushProperty name="width" value="0.035" units="cm"/>
      <inkml:brushProperty name="height" value="0.035" units="cm"/>
      <inkml:brushProperty name="color" value="#E71224"/>
    </inkml:brush>
  </inkml:definitions>
  <inkml:trace contextRef="#ctx0" brushRef="#br0">0 0 24575,'495'0'0,"-476"1"45,0 1-1,37 9 1,-34-6-795,31 3 1,-32-7-6077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3:18.701"/>
    </inkml:context>
    <inkml:brush xml:id="br0">
      <inkml:brushProperty name="width" value="0.035" units="cm"/>
      <inkml:brushProperty name="height" value="0.035" units="cm"/>
      <inkml:brushProperty name="color" value="#E71224"/>
    </inkml:brush>
  </inkml:definitions>
  <inkml:trace contextRef="#ctx0" brushRef="#br0">242 0 24575,'-1'3'0,"-1"0"0,0-1 0,0 1 0,0-1 0,0 1 0,0-1 0,0 0 0,-1 0 0,1 0 0,-1 0 0,-5 3 0,-2 3 0,-90 64 0,68-51 0,26-17 0,-1 1 0,1 0 0,0 0 0,0 0 0,0 1 0,-6 8 0,10-10 0,-1 0 0,1 1 0,0-1 0,0 1 0,0 0 0,1 0 0,0-1 0,0 1 0,0 0 0,0 0 0,1 6 0,-1-3 0,1-1 0,0 0 0,0 1 0,1-1 0,0 0 0,0 0 0,1 1 0,0-1 0,0 0 0,0 0 0,1-1 0,0 1 0,1-1 0,-1 1 0,1-1 0,0 0 0,1 0 0,0-1 0,0 1 0,0-1 0,0 0 0,1 0 0,0-1 0,0 0 0,0 0 0,0 0 0,1-1 0,9 4 0,-3-3 0,1-1 0,0 0 0,0-1 0,26 1 0,61-6 0,-31 0 0,-40 4 0,-17 0 0,1-1 0,-1-1 0,0 1 0,21-6 0,-30 6 0,-1-1 0,1-1 0,-1 1 0,0 0 0,0-1 0,0 0 0,0 1 0,0-1 0,0 0 0,0-1 0,0 1 0,-1 0 0,1-1 0,-1 0 0,0 1 0,0-1 0,0 0 0,0 0 0,0 0 0,-1-1 0,1 1 0,0-4 0,2-10 0,-1 1 0,-1-1 0,0 0 0,-1 0 0,-1 0 0,-3-20 0,2-3 0,1 36 0,0 0 0,0 0 0,0 0 0,-1 0 0,0 0 0,1 0 0,-1 0 0,0 0 0,-1 0 0,1 0 0,-1 0 0,0 1 0,0-1 0,0 1 0,0-1 0,0 1 0,-1 0 0,0 0 0,0 0 0,1 0 0,-2 0 0,1 1 0,0 0 0,0-1 0,-1 1 0,1 0 0,-1 0 0,0 1 0,0-1 0,1 1 0,-1 0 0,-5-1 0,-14-2-45,0 1 1,0 1-1,0 1 0,-36 3 0,21 0-1096,15-2-5685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11.601"/>
    </inkml:context>
    <inkml:brush xml:id="br0">
      <inkml:brushProperty name="width" value="0.035" units="cm"/>
      <inkml:brushProperty name="height" value="0.035" units="cm"/>
      <inkml:brushProperty name="color" value="#E71224"/>
    </inkml:brush>
  </inkml:definitions>
  <inkml:trace contextRef="#ctx0" brushRef="#br0">351 0 24575,'-14'1'0,"-1"1"0,1 1 0,0 0 0,-1 0 0,1 2 0,-16 6 0,-38 11 0,56-18 0,0-1 0,1 2 0,0-1 0,0 1 0,0 1 0,1 0 0,-1 1 0,-9 8 0,17-12 0,0 1 0,0-1 0,1 1 0,-1-1 0,1 1 0,0 0 0,0 0 0,1 0 0,-1 0 0,1 0 0,0 0 0,0 0 0,0 1 0,0 4 0,0 10 0,1 37 0,1-38 0,-1 35 0,4 58 0,-4-108 0,0-1 0,0 0 0,1 0 0,-1 1 0,1-1 0,-1 0 0,1 0 0,0 0 0,-1 0 0,1 0 0,0 0 0,1 0 0,-1 0 0,0 0 0,0 0 0,1 0 0,-1-1 0,1 1 0,0 0 0,-1-1 0,1 0 0,0 1 0,0-1 0,0 0 0,0 0 0,0 0 0,0 0 0,0 0 0,0 0 0,1-1 0,-1 1 0,0-1 0,0 0 0,1 1 0,-1-1 0,0 0 0,0 0 0,1-1 0,-1 1 0,0 0 0,3-1 0,6-2 0,1 0 0,-1 0 0,0-1 0,0-1 0,0 1 0,15-11 0,-11 7 0,0 0 0,29-11 0,-39 17 0,0 1 0,0-1 0,1 1 0,-1 0 0,0 0 0,1 1 0,-1-1 0,1 1 0,-1 0 0,1 1 0,-1 0 0,9 1 0,-11-1 0,-1 1 0,0-1 0,0 0 0,0 1 0,0-1 0,0 1 0,0-1 0,-1 1 0,1 0 0,0 0 0,-1 0 0,1 0 0,-1 0 0,0 0 0,0 0 0,0 0 0,0 0 0,0 1 0,0-1 0,0 0 0,-1 1 0,0-1 0,1 3 0,1 8 0,-1 0 0,-1-1 0,-1 16 0,0-16 0,0 69 0,-3 54 0,3-129 0,0 0 0,-1 0 0,1 0 0,-1 0 0,-1-1 0,1 1 0,-1-1 0,0 1 0,0-1 0,0 0 0,-1 0 0,-4 5 0,-8 7 0,-33 27 0,32-30 0,16-13 0,-17 14 0,0 0 0,0-2 0,-27 15 0,40-25 0,0 0 0,-1 0 0,0-1 0,0 0 0,0 0 0,0-1 0,0 0 0,0 0 0,0 0 0,0 0 0,0-1 0,0 0 0,0-1 0,-1 1 0,1-1 0,0 0 0,-8-3 0,11 3-62,1-1 0,0 1 0,-1 0 0,1-1 0,0 1 0,0-1 0,-1 0 0,1 0 0,1 0 0,-1 0 0,0 0 0,0 0-1,1 0 1,-1-1 0,1 1 0,0-1 0,0 1 0,0-1 0,0 1 0,0-1 0,0-4 0,-3-14-6764</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12.910"/>
    </inkml:context>
    <inkml:brush xml:id="br0">
      <inkml:brushProperty name="width" value="0.035" units="cm"/>
      <inkml:brushProperty name="height" value="0.035" units="cm"/>
      <inkml:brushProperty name="color" value="#E71224"/>
    </inkml:brush>
  </inkml:definitions>
  <inkml:trace contextRef="#ctx0" brushRef="#br0">22 29 24575,'-4'0'0,"-6"0"0,3 0 0,7 0 0,13-5 0,8-1 0,6 0 0,2 2 0,1 0 0,0 2 0,-1 1 0,-1 1 0,0 0 0,-1 0 0,0 0 0,-1 0 0,-4 0-8191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15.300"/>
    </inkml:context>
    <inkml:brush xml:id="br0">
      <inkml:brushProperty name="width" value="0.035" units="cm"/>
      <inkml:brushProperty name="height" value="0.035" units="cm"/>
      <inkml:brushProperty name="color" value="#E71224"/>
    </inkml:brush>
  </inkml:definitions>
  <inkml:trace contextRef="#ctx0" brushRef="#br0">559 0 24575,'-5'1'0,"-1"0"0,1 0 0,0 0 0,0 0 0,0 1 0,-9 4 0,-9 2 0,-64 16 0,-89 11 0,148-31 0,-41 12 0,62-14 0,0 1 0,0-1 0,0 1 0,1 0 0,0 1 0,0-1 0,0 1 0,0 1 0,0-1 0,1 1 0,-7 7 0,8-7 0,1 0 0,0 1 0,0-1 0,1 1 0,0-1 0,0 1 0,0 0 0,0 0 0,1 0 0,0 0 0,0 9 0,0 11 0,4 36 0,-1-21 0,-3 86 0,4 78 0,-3-202 0,0-1 0,1 1 0,-1-1 0,0 1 0,1-1 0,0 1 0,0-1 0,-1 0 0,1 1 0,1-1 0,-1 0 0,0 0 0,0 0 0,1 0 0,-1 0 0,1 0 0,0 0 0,0 0 0,3 2 0,-3-3 0,1 1 0,0-1 0,0 0 0,0 0 0,-1 0 0,1-1 0,0 1 0,0-1 0,0 0 0,0 1 0,0-1 0,0 0 0,0-1 0,4 0 0,2-1 0,0 0 0,1-1 0,-1 0 0,0 0 0,-1-1 0,1 0 0,-1-1 0,0 0 0,10-7 0,-6 2 0,-7 4 0,1 1 0,0 0 0,1 0 0,-1 0 0,1 1 0,0 0 0,0 1 0,0-1 0,1 1 0,-1 1 0,1-1 0,0 1 0,15-2 0,26 2 0,88 7 0,-126-4 0,1 0 0,0 1 0,-1 0 0,1 1 0,12 5 0,-20-7 0,-1 1 0,0-1 0,0 1 0,0 0 0,0 0 0,-1 0 0,1 0 0,0 1 0,-1-1 0,0 0 0,1 1 0,-1 0 0,0 0 0,0 0 0,-1 0 0,1 0 0,-1 0 0,1 0 0,-1 0 0,0 0 0,1 7 0,1 19 0,-1 0 0,-2 0 0,-5 52 0,4-72 0,-1-1 0,0 0 0,0 0 0,0 1 0,-1-1 0,-1-1 0,1 1 0,-1 0 0,-1-1 0,1 0 0,-1 0 0,0 0 0,-9 8 0,4-5 0,-1-1 0,1 0 0,-2-1 0,1 0 0,-1 0 0,0-2 0,-18 8 0,-25 12 0,37-16 0,0-2 0,-1 0 0,-31 8 0,14-7 0,0-2 0,0-2 0,0-1 0,-1-2 0,-43-3 0,78 1-50,-1-1-1,1 1 1,0 0-1,0-1 0,0 1 1,0-1-1,0 0 1,-1 1-1,1-1 1,0 0-1,1 0 0,-1 0 1,0-1-1,0 1 1,0 0-1,1-1 1,-1 1-1,1-1 0,-1 0 1,1 1-1,0-1 1,-1 0-1,1 0 1,0 0-1,0 0 1,-1-4-1,-4-16-6775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16.729"/>
    </inkml:context>
    <inkml:brush xml:id="br0">
      <inkml:brushProperty name="width" value="0.035" units="cm"/>
      <inkml:brushProperty name="height" value="0.035" units="cm"/>
      <inkml:brushProperty name="color" value="#E71224"/>
    </inkml:brush>
  </inkml:definitions>
  <inkml:trace contextRef="#ctx0" brushRef="#br0">0 25 24575,'151'1'0,"168"-3"0,-218-11 12,-60 6-1389,-16 3-5449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17.793"/>
    </inkml:context>
    <inkml:brush xml:id="br0">
      <inkml:brushProperty name="width" value="0.035" units="cm"/>
      <inkml:brushProperty name="height" value="0.035" units="cm"/>
      <inkml:brushProperty name="color" value="#E71224"/>
    </inkml:brush>
  </inkml:definitions>
  <inkml:trace contextRef="#ctx0" brushRef="#br0">0 55 24575,'5'0'0,"6"0"0,5 0 0,5 0 0,7 0 0,5 0 0,0 0 0,-1 0 0,-1-4 0,-2-2 0,4-4 0,0 0 0,-1 1 0,0 2 0,-3 3 0,-1 1 0,0 2 0,-6 1-8191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21.238"/>
    </inkml:context>
    <inkml:brush xml:id="br0">
      <inkml:brushProperty name="width" value="0.035" units="cm"/>
      <inkml:brushProperty name="height" value="0.035" units="cm"/>
      <inkml:brushProperty name="color" value="#E71224"/>
    </inkml:brush>
  </inkml:definitions>
  <inkml:trace contextRef="#ctx0" brushRef="#br0">54 480 24575,'0'401'0,"0"-396"0,0 0 0,0 1 0,1-1 0,-1 1 0,1-1 0,1 0 0,-1 0 0,1 0 0,0 0 0,0 0 0,3 7 0,-2-10 0,-1 1 0,0 0 0,1 0 0,-1-1 0,1 0 0,0 1 0,0-1 0,0 0 0,0 0 0,0-1 0,1 1 0,-1-1 0,0 1 0,1-1 0,-1 0 0,1 0 0,6 0 0,22 2 0,-1-1 0,59-5 0,-16-1 0,-58 4 0,0-1 0,-1-1 0,1 0 0,-1-1 0,0-1 0,22-8 0,-27 9 0,-2-2 0,1 1 0,0-1 0,-1 0 0,0-1 0,0 0 0,-1 0 0,0 0 0,0-1 0,0 0 0,9-13 0,8-17 0,37-70 0,-54 90 0,0 0 0,-1-1 0,0 0 0,-2 0 0,0 0 0,3-36 0,-7 38 0,0-1 0,-1 1 0,0 0 0,-2-1 0,0 1 0,-8-23 0,2 14 0,-2 0 0,0 0 0,-18-26 0,25 44 0,-31-52 0,-80-102 0,108 153 0,-1 0 0,0 1 0,-1 0 0,0 0 0,0 1 0,-1 0 0,1 1 0,-1 0 0,0 0 0,-1 1 0,1 1 0,-1 0 0,1 0 0,-1 1 0,0 0 0,-22 0 0,23 1 0,-1 2 0,0-1 0,1 1 0,-1 1 0,1 0 0,-1 1 0,1 0 0,0 0 0,0 1 0,0 0 0,1 1 0,-1 0 0,1 0 0,0 1 0,1 1 0,-1-1 0,-11 14 0,18-18 0,-13 14 0,-23 33 0,34-42 0,0 0 0,0 0 0,1 0 0,0 0 0,0 0 0,1 1 0,0-1 0,0 1 0,0 7 0,-9 77 0,4-44 0,1 1 0,4-1 0,2 55 0,1-96 17,0 1 0,0-1 1,1 0-1,0 1 0,0-1 0,4 7 0,-5-11-110,1 0 0,-1 0 1,1 0-1,0-1 0,0 1 0,0 0 0,1-1 0,-1 1 1,1-1-1,-1 0 0,1 0 0,0 0 0,0 0 1,0 0-1,4 1 0,11 3-6733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24.546"/>
    </inkml:context>
    <inkml:brush xml:id="br0">
      <inkml:brushProperty name="width" value="0.035" units="cm"/>
      <inkml:brushProperty name="height" value="0.035" units="cm"/>
      <inkml:brushProperty name="color" value="#E71224"/>
    </inkml:brush>
  </inkml:definitions>
  <inkml:trace contextRef="#ctx0" brushRef="#br0">1 9 24575,'0'10'0,"4"102"0,-2-100 0,0 0 0,0 1 0,1-1 0,1 0 0,0-1 0,11 23 0,-13-31 0,1 0 0,-1 0 0,0 0 0,1-1 0,0 1 0,0-1 0,0 1 0,0-1 0,0 0 0,0 0 0,1 0 0,-1-1 0,1 1 0,-1-1 0,1 0 0,0 0 0,-1 0 0,8 1 0,2-1 0,0 0 0,0-1 0,0 0 0,15-3 0,-23 2 0,0 0 0,0 0 0,0 0 0,0-1 0,-1 0 0,1 0 0,0 0 0,-1-1 0,1 0 0,-1 0 0,0 0 0,0 0 0,0 0 0,-1-1 0,1 0 0,-1 0 0,0 0 0,0 0 0,0 0 0,0 0 0,-1-1 0,1 0 0,2-8 0,-1 1 0,-1 0 0,0 0 0,0 0 0,-2-1 0,1 1 0,-1-1 0,-1 1 0,-2-22 0,1 32 0,1-1 0,-1 0 0,1 1 0,-1-1 0,0 1 0,0 0 0,0-1 0,0 1 0,-1 0 0,1 0 0,0-1 0,-1 1 0,0 0 0,0 1 0,1-1 0,-1 0 0,-3-2 0,1 2 0,0-1 0,0 1 0,0 0 0,-1 0 0,1 0 0,0 1 0,-1 0 0,0 0 0,-5-1 0,3 1 0,1 0 0,-1 1 0,1 0 0,-1 0 0,0 1 0,1 0 0,-1 0 0,1 0 0,-1 1 0,1 0 0,0 0 0,0 1 0,0-1 0,-7 5 0,8-3-76,-1 1 1,1 0-1,0 0 0,0 0 0,1 0 0,-1 1 0,1 0 0,1 0 1,-1 0-1,1 0 0,0 1 0,0-1 0,1 1 0,-1 0 1,2-1-1,-1 1 0,-1 13 0,2 1-6750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50.754"/>
    </inkml:context>
    <inkml:brush xml:id="br0">
      <inkml:brushProperty name="width" value="0.035" units="cm"/>
      <inkml:brushProperty name="height" value="0.035" units="cm"/>
      <inkml:brushProperty name="color" value="#E71224"/>
    </inkml:brush>
  </inkml:definitions>
  <inkml:trace contextRef="#ctx0" brushRef="#br0">721 0 24575,'-311'15'0,"105"-3"0,55-10 0,149-2 0,0 0 0,-1 1 0,1-1 0,0 1 0,0 0 0,-1-1 0,1 1 0,0 0 0,0 0 0,0 1 0,0-1 0,0 0 0,1 1 0,-1-1 0,0 1 0,0 0 0,1-1 0,-1 1 0,1 0 0,0 0 0,0 0 0,-1 0 0,1 0 0,0 0 0,1 0 0,-1 0 0,0 1 0,1-1 0,-1 4 0,-1 7 0,0 0 0,2 1 0,-1-1 0,3 16 0,-1-9 0,0-3 0,0 1 0,2-1 0,0 1 0,1-1 0,0 0 0,1 0 0,1-1 0,10 19 0,-6-11 0,-2 0 0,0 1 0,-1 0 0,-2 1 0,4 37 0,7 32 0,-12-75 0,4 21 0,-7-38 0,0-1 0,-1 1 0,1-1 0,0 1 0,1-1 0,-1 1 0,0-1 0,1 0 0,-1 1 0,1-1 0,3 3 0,-4-5 0,0 1 0,0-1 0,0 1 0,0-1 0,0 1 0,0-1 0,0 0 0,0 1 0,0-1 0,0 0 0,1 0 0,-1 0 0,0 0 0,0 0 0,0 0 0,0 0 0,0 0 0,0-1 0,1 1 0,-1 0 0,0-1 0,0 1 0,0-1 0,0 1 0,1-2 0,27-19 0,-19 14 0,14-12 0,-9 7 0,1 1 0,0 0 0,0 1 0,1 1 0,25-11 0,-15 13 0,0 1 0,0 1 0,0 1 0,1 1 0,-1 2 0,1 0 0,44 6 0,-69-4 0,0-1 0,-1 1 0,1-1 0,0 1 0,-1 0 0,1 0 0,-1 0 0,1 1 0,-1-1 0,0 1 0,1-1 0,-1 1 0,0 0 0,0-1 0,0 1 0,0 0 0,0 0 0,-1 1 0,1-1 0,-1 0 0,1 1 0,-1-1 0,0 0 0,0 1 0,0 0 0,0-1 0,0 1 0,-1 0 0,2 4 0,-1 9 0,1 0 0,-2 0 0,0 0 0,-3 18 0,1-5 0,2 60 0,-3 36 0,2-118 0,0 0 0,0 0 0,0 0 0,-1 0 0,0 0 0,0 0 0,-1 0 0,0-1 0,0 0 0,-1 1 0,-5 7 0,2-6 0,0-1 0,0 0 0,0 0 0,-1-1 0,0 0 0,-1 0 0,-12 6 0,4-4 0,0 0 0,-1-2 0,0 0 0,-36 6 0,32-8 0,0 2 0,1 0 0,-22 9 0,39-13 0,-1 0 0,1 0 0,-1 0 0,0-1 0,0 0 0,-6 1 0,10-2 0,0 0 0,-1 0 0,1 0 0,0 0 0,-1 0 0,1 0 0,0-1 0,-1 1 0,1 0 0,0-1 0,0 1 0,-1-1 0,1 0 0,0 1 0,0-1 0,0 0 0,0 0 0,0 0 0,0 1 0,0-1 0,0 0 0,0 0 0,0-1 0,1 1 0,-1 0 0,0 0 0,1 0 0,-2-2 0,-1-9-273,-1 0 0,2 0 0,-1 0 0,0-22 0,0-13-6553</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52.121"/>
    </inkml:context>
    <inkml:brush xml:id="br0">
      <inkml:brushProperty name="width" value="0.035" units="cm"/>
      <inkml:brushProperty name="height" value="0.035" units="cm"/>
      <inkml:brushProperty name="color" value="#E71224"/>
    </inkml:brush>
  </inkml:definitions>
  <inkml:trace contextRef="#ctx0" brushRef="#br0">4 1 24575,'-1'123'0,"-2"-31"0,19 171 0,15-112 0,-10-56 0,18 84 0,17 87 0,-44-189 0,5 115 0,-15-158 0,8 41 0,-1-13 0,-7-51 120,-1-8-321,-1-5-1083,1-9-5542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53.796"/>
    </inkml:context>
    <inkml:brush xml:id="br0">
      <inkml:brushProperty name="width" value="0.035" units="cm"/>
      <inkml:brushProperty name="height" value="0.035" units="cm"/>
      <inkml:brushProperty name="color" value="#E71224"/>
    </inkml:brush>
  </inkml:definitions>
  <inkml:trace contextRef="#ctx0" brushRef="#br0">54 23 24575,'-1'12'0,"0"0"0,-1 0 0,-6 19 0,-1 15 0,-6 33 0,9-49 0,-5 57 0,10-70 0,3 189 0,-2-204 0,0 1 0,1 0 0,0-1 0,-1 1 0,1-1 0,0 1 0,0-1 0,1 0 0,-1 1 0,0-1 0,1 0 0,-1 0 0,1 0 0,0 0 0,0 0 0,0 0 0,0 0 0,0 0 0,0-1 0,0 1 0,0-1 0,1 0 0,-1 0 0,1 0 0,-1 0 0,1 0 0,-1 0 0,1 0 0,-1-1 0,5 1 0,9 1 0,0-1 0,0-1 0,0 0 0,17-3 0,-4 1 0,-16 1 0,-5 1 0,0 0 0,0-1 0,0 1 0,0-2 0,13-3 0,-19 4 0,0 0 0,1 0 0,-1-1 0,0 1 0,0 0 0,0-1 0,0 1 0,0-1 0,-1 0 0,1 0 0,-1 0 0,1 0 0,-1 0 0,1 0 0,-1 0 0,0 0 0,0 0 0,0-1 0,0 1 0,0 0 0,-1-1 0,1-4 0,2-19 0,-1 0 0,-1 1 0,-5-43 0,0 0 0,6-19 0,-5-64 0,3 147 6,-1-1 0,-1 1-1,1 0 1,-1-1 0,0 1-1,0 0 1,0 0 0,0 0 0,-1 0-1,1 0 1,-1 1 0,0-1-1,0 1 1,-1-1 0,1 1 0,-1 0-1,1 1 1,-1-1 0,0 1-1,-4-3 1,1 2-130,1-1 0,-1 1 1,0 1-1,0-1 0,0 1 0,0 0 1,-1 1-1,1 0 0,0 0 0,-1 1 1,-12 0-1,-3 4-6702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3:39.978"/>
    </inkml:context>
    <inkml:brush xml:id="br0">
      <inkml:brushProperty name="width" value="0.035" units="cm"/>
      <inkml:brushProperty name="height" value="0.035" units="cm"/>
      <inkml:brushProperty name="color" value="#E71224"/>
    </inkml:brush>
  </inkml:definitions>
  <inkml:trace contextRef="#ctx0" brushRef="#br0">7 346 24575,'1'6'0,"-1"0"0,1 0 0,0-1 0,1 1 0,3 9 0,1 4 0,23 115 0,-8-34 0,15 125 0,-3-18 0,-15-119 0,-3 1 0,-4 1 0,-1 110 0,-11-114 0,14 127 0,-3-94 0,-9-81 0,2 0 0,15 69 0,4-16 0,16 170 0,-26-172 0,2 51 0,-14 204 0,-1-155 0,1-184 0,0-1 0,0 0 0,1 1 0,-1-1 0,1 0 0,0 1 0,0-1 0,0 0 0,3 5 0,-3-7 0,0 0 0,1 0 0,-1 0 0,1-1 0,0 1 0,0 0 0,0 0 0,0-1 0,0 1 0,0-1 0,0 0 0,0 0 0,0 0 0,0 0 0,1 0 0,-1 0 0,5 1 0,14 2 0,0-1 0,0 0 0,30-1 0,67-6 0,-96 2 0,152-11 0,92-4 0,396 16 0,-305 3 0,-327-1 0,58 11 0,10 1 0,162-12 0,9-1 0,-239 4 0,0 0 0,46 14 0,-47-10 0,0-1 0,52 5 0,250-11 0,-160-3 0,437 2 0,-577 2 0,0 2 0,1 1 0,-1 1 0,52 18 0,-50-14 0,0 0 0,1-3 0,53 6 0,65-14 0,19 1 0,-83 13 0,15 0 0,-43-13 0,-43-1 0,0 1 0,0 0 0,0 1 0,0 1 0,0 1 0,30 8 0,-21-2 0,1-1 0,0-1 0,1-1 0,-1-2 0,31 2 0,142-6 0,-98-3 0,-47 4 0,93 14 0,-66-7 0,166-4 0,-139-6 0,-67-1 0,-1-1 0,69-16 0,-64 10 0,81-6 0,5 14 0,-82 4 0,0-3 0,1-2 0,88-17 0,85-36 0,-173 46 0,1 2 0,-1 3 0,1 1 0,53 5 0,-74-3 0,1-1 0,-1-1 0,51-13 0,-41 7 0,51-5 0,43 10 0,-84 4 0,-1-1 0,65-12 0,-72 5 0,39-9 0,0 4 0,133-6 0,95 6 0,201 2 0,-325 14 0,57-16 0,-23 1 0,-33 0 0,6 0 0,-137 12 0,233 3 0,-231 4 0,60 14 0,47 4 0,234-20 0,-214-6 0,436 2 0,-599-1 0,1-1 0,35-9 0,-34 6 0,47-3 0,29 9 0,38-2 0,-136 0 0,0 1 0,0-1 0,0 0 0,0 1 0,1-1 0,-1 0 0,0 0 0,0-1 0,-1 1 0,1 0 0,0-1 0,0 1 0,-1-1 0,1 1 0,0-1 0,-1 0 0,0 1 0,1-1 0,-1 0 0,0 0 0,0 0 0,0 0 0,0 0 0,-1-1 0,1 1 0,0-3 0,3-8 0,-2-1 0,0 1 0,0-18 0,-1 20 0,0-42 0,-2 1 0,-12-74 0,-2-35 0,14 102 0,0 5 0,-8-60 0,-1 16 0,4-154 0,6 206 0,-1 10 0,-10-54 0,-2-20 0,12 66 0,-9-108 0,0 53 0,5-172 0,3 35 0,-10 93 0,-2-23 0,13-89 0,2 146 0,-1 101 0,0-1 0,-1 0 0,0 0 0,0 1 0,-1-1 0,0 1 0,-6-16 0,6 21 0,1-1 0,-1 1 0,-1 0 0,1-1 0,0 1 0,-1 0 0,0 0 0,1 0 0,-1 1 0,0-1 0,-1 1 0,1-1 0,0 1 0,-1 0 0,1 0 0,-1 1 0,0-1 0,1 1 0,-6-2 0,-61-16 0,-44-11 0,-24-8 0,98 25 0,0 2 0,-79-12 0,31 10 0,57 7 0,-57-3 0,-199 10 0,253-3 0,1-2 0,-58-13 0,-9-1 0,-67 8 0,64 6 0,12-7 0,-10 0 0,-309 7 0,248 5 0,-23 13 0,34-1 0,-370-11 0,269-4 0,73 1 0,-202 3 0,142 25 0,156-15 0,-90 2 0,-7-16 0,-102 4 0,133 22 0,16-2 0,-168-15 0,188-9 0,-57-11 0,1 0 0,158 13 0,-38 0 0,0-1 0,0-2 0,0-3 0,-50-12 0,63 10 0,0 1 0,0 2 0,0 2 0,-58 1 0,53 0 0,-53-8 0,-7-1 0,-370 6 0,266 7 0,-49 9 0,58 4 0,-216-12 0,222-5 0,-24 1 0,-279 3 0,285 10 0,-28 1 0,35 0 0,12 0 0,-308-28 0,-28 2 0,339 15 0,-647-2 0,781 2 0,-67 13 0,64-7 0,-17 3 0,29-4 0,-77 4 0,67-13 0,-39 2 0,82 1 0,0 0 0,0 0 0,0 1 0,0 1 0,0 0 0,-17 7 0,-4 5 0,18-10 0,1 1 0,-1 0 0,-16 13 0,26-17 0,-1 1 0,1 0 0,0 0 0,0 0 0,1 0 0,-1 1 0,1-1 0,-1 1 0,1 0 0,0-1 0,0 1 0,1 0 0,-1 0 0,1 0 0,-2 7 0,0 19 0,1 0 0,2 0 0,0 0 0,6 35 0,-1-43-1365,1-5-5461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56.544"/>
    </inkml:context>
    <inkml:brush xml:id="br0">
      <inkml:brushProperty name="width" value="0.035" units="cm"/>
      <inkml:brushProperty name="height" value="0.035" units="cm"/>
      <inkml:brushProperty name="color" value="#E71224"/>
    </inkml:brush>
  </inkml:definitions>
  <inkml:trace contextRef="#ctx0" brushRef="#br0">186 1 24575,'-12'14'0,"9"-10"0,0-1 0,0 0 0,0 1 0,0-1 0,-6 4 0,-2-1 0,1 1 0,1 0 0,-1 0 0,1 1 0,0 0 0,1 1 0,0 0 0,1 0 0,0 1 0,0 0 0,1 0 0,0 0 0,0 1 0,-5 17 0,4-1 0,1 1 0,1 0 0,1 0 0,0 45 0,4-64 0,0-1 0,0 0 0,1 0 0,-1 0 0,1 0 0,4 14 0,-4-19 0,0-1 0,0 0 0,0 0 0,0 0 0,1 0 0,-1 0 0,1 0 0,-1 0 0,1 0 0,0-1 0,-1 1 0,1-1 0,0 1 0,0-1 0,0 0 0,0 1 0,1-1 0,-1 0 0,0 0 0,0-1 0,1 1 0,-1 0 0,5 0 0,1 0 0,0 1 0,1-2 0,-1 1 0,1-1 0,-1 0 0,1-1 0,-1 0 0,0 0 0,15-4 0,-20 4 0,1-1 0,-1 1 0,1-1 0,-1 0 0,0 0 0,1 0 0,-1-1 0,0 1 0,0-1 0,-1 0 0,1 1 0,0-1 0,-1 0 0,0-1 0,0 1 0,0 0 0,0-1 0,0 1 0,-1-1 0,1 1 0,-1-1 0,0 0 0,1-4 0,2-26 0,-1-1 0,-2 0 0,-4-56 0,-1 7 0,4 62 0,0 1 0,0 20 0,0 11 0,0 17 0,-1 5 0,2-1 0,1 1 0,11 57 0,8-10 0,23 100 0,-40-159 0,4 26 0,6 91 0,-13-100 0,-3 118 0,1-151 0,1-1 0,-1 1 0,0 0 0,0-1 0,0 1 0,0-1 0,-1 1 0,1-1 0,-1 0 0,0 0 0,0 1 0,0-1 0,0 0 0,-1-1 0,1 1 0,-1 0 0,0-1 0,1 1 0,-1-1 0,0 0 0,-1 0 0,1 0 0,0-1 0,-6 3 0,3-2 0,0 0 0,0 0 0,-1-1 0,1 0 0,-1 0 0,1-1 0,-1 0 0,1 0 0,-1 0 0,1-1 0,-1 0 0,1 0 0,-10-3 0,13 3 0,0-1 0,0 1 0,0 0 0,0-1 0,0 0 0,0 0 0,0 0 0,1 0 0,-1 0 0,1-1 0,-1 1 0,1-1 0,0 1 0,-3-6 0,2 3 0,0-1 0,1 0 0,0 0 0,0 0 0,0 0 0,0 0 0,0-9 0,1-1 0,0 1 0,1-1 0,1 1 0,0-1 0,7-26 0,-2 23 0,1 0 0,1 0 0,1 1 0,0 1 0,1-1 0,16-19 0,15-28 0,-35 55-117,0 0-91,-1 0 0,0-1 0,0 1 0,-1-1 0,3-12 0,-3 3-6618</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2:58.015"/>
    </inkml:context>
    <inkml:brush xml:id="br0">
      <inkml:brushProperty name="width" value="0.035" units="cm"/>
      <inkml:brushProperty name="height" value="0.035" units="cm"/>
      <inkml:brushProperty name="color" value="#E71224"/>
    </inkml:brush>
  </inkml:definitions>
  <inkml:trace contextRef="#ctx0" brushRef="#br0">28 0 24575,'-14'247'0,"0"3"0,15 205 0,0-438 0,0 0 0,0-1 0,2 1 0,0-1 0,1 0 0,1 0 0,0 0 0,1-1 0,16 29 0,-4-7 0,-6-12 0,16 26 0,-23-44 0,1 0 0,-1 0 0,1 0 0,0 0 0,1-1 0,0 0 0,11 7 0,-7-4 0,1 1 0,-1 0 0,0 1 0,-1 0 0,0 0 0,10 18 0,-11-16 0,1-1 0,0 0 0,1 0 0,0 0 0,20 15 0,17 11-1365,-39-32-5461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00.462"/>
    </inkml:context>
    <inkml:brush xml:id="br0">
      <inkml:brushProperty name="width" value="0.035" units="cm"/>
      <inkml:brushProperty name="height" value="0.035" units="cm"/>
      <inkml:brushProperty name="color" value="#E71224"/>
    </inkml:brush>
  </inkml:definitions>
  <inkml:trace contextRef="#ctx0" brushRef="#br0">244 785 24575,'-33'0'0,"15"-1"0,0 0 0,0 2 0,0 0 0,-1 1 0,-23 7 0,38-8 0,0 0 0,0 1 0,0 0 0,0 0 0,0 0 0,0 0 0,0 1 0,1 0 0,-1-1 0,1 1 0,0 0 0,-1 1 0,2-1 0,-1 1 0,0-1 0,1 1 0,-1 0 0,1 0 0,0 0 0,1 0 0,-1 0 0,1 0 0,-1 1 0,1-1 0,0 0 0,1 1 0,-1 4 0,-1 17 0,1 1 0,6 52 0,-5-76 0,1 0 0,0 0 0,0 0 0,0 0 0,0-1 0,0 1 0,0 0 0,1-1 0,-1 1 0,1-1 0,0 1 0,0-1 0,0 0 0,0 0 0,0 0 0,0 0 0,1 0 0,-1 0 0,1-1 0,-1 1 0,1-1 0,0 0 0,-1 1 0,1-1 0,0 0 0,0-1 0,0 1 0,0 0 0,5-1 0,9 2 0,-1-1 0,1-1 0,0-1 0,17-2 0,-26 2 0,3 0 0,0-1 0,0-1 0,0 1 0,0-2 0,-1 1 0,1-2 0,-1 1 0,0-1 0,0-1 0,-1 0 0,0 0 0,0-1 0,0 0 0,-1-1 0,0 0 0,0 0 0,-1 0 0,0-1 0,6-11 0,5-13 0,-3 0 0,0-1 0,-2 0 0,-2-1 0,-1 0 0,-2-1 0,4-43 0,-3-24 0,-6-131 0,-4 194 0,2 7 0,-2-1 0,-1 0 0,-1 1 0,-16-63 0,18 94 0,1 0 0,-1 1 0,1-1 0,-1 0 0,0 0 0,0 0 0,0 1 0,0-1 0,0 0 0,-1 1 0,1-1 0,0 1 0,-1-1 0,1 1 0,-4-2 0,4 2 0,0 1 0,0-1 0,0 1 0,0 0 0,-1-1 0,1 1 0,0 0 0,0 0 0,0 0 0,-1 0 0,1 0 0,0 0 0,0 0 0,0 1 0,0-1 0,-1 0 0,1 1 0,0-1 0,-2 2 0,-1 0 0,0 1 0,1-1 0,-1 1 0,1 1 0,-1-1 0,1 0 0,0 1 0,0-1 0,0 1 0,1 0 0,-4 7 0,0 3 0,1 0 0,0 0 0,1 0 0,1 1 0,0-1 0,-1 29 0,6 93 0,1-64 0,-3-45 0,2 0 0,1 0 0,1-1 0,11 37 0,-10-45 0,1-2 0,1 1 0,1-1 0,0 0 0,1 0 0,1-1 0,18 22 0,-17-24 0,-3-2 0,1-1 0,0 0 0,1 0 0,0-1 0,0 0 0,1 0 0,0-1 0,13 6 0,-10-7 0,-1 1 0,-1 0 0,1 1 0,-2 0 0,1 1 0,-1 0 0,-1 1 0,17 21 0,-20-25 0,0 0 0,1-1 0,0 0 0,0 0 0,1-1 0,0 0 0,-1 0 0,2-1 0,8 3 0,-1 0 0,26 16 0,-39-21-82,11 8-346,0-1 1,18 7-1,-13-9-6398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01.759"/>
    </inkml:context>
    <inkml:brush xml:id="br0">
      <inkml:brushProperty name="width" value="0.035" units="cm"/>
      <inkml:brushProperty name="height" value="0.035" units="cm"/>
      <inkml:brushProperty name="color" value="#E71224"/>
    </inkml:brush>
  </inkml:definitions>
  <inkml:trace contextRef="#ctx0" brushRef="#br0">0 2 24575,'113'-2'0,"125"4"0,-119 10 0,50 2 0,280-15-1365,-427 1-5461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03.272"/>
    </inkml:context>
    <inkml:brush xml:id="br0">
      <inkml:brushProperty name="width" value="0.035" units="cm"/>
      <inkml:brushProperty name="height" value="0.035" units="cm"/>
      <inkml:brushProperty name="color" value="#E71224"/>
    </inkml:brush>
  </inkml:definitions>
  <inkml:trace contextRef="#ctx0" brushRef="#br0">0 1 24575,'13'216'0,"-1"-52"0,-11-148 0,1-1 0,0 0 0,1 1 0,1-1 0,0 0 0,13 28 0,-13-32 34,-1 1-1,0 0 0,3 19 1,5 18-1533,-5-32-5327</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05.240"/>
    </inkml:context>
    <inkml:brush xml:id="br0">
      <inkml:brushProperty name="width" value="0.035" units="cm"/>
      <inkml:brushProperty name="height" value="0.035" units="cm"/>
      <inkml:brushProperty name="color" value="#E71224"/>
    </inkml:brush>
  </inkml:definitions>
  <inkml:trace contextRef="#ctx0" brushRef="#br0">1 139 24575,'1'20'0,"1"-1"0,1 1 0,1-1 0,12 34 0,-9-29 0,0 0 0,3 32 0,-9-6 0,-1-40 0,0 0 0,0 1 0,1-1 0,0 0 0,0 0 0,4 12 0,-3-20 0,-1 1 0,0-1 0,1 0 0,-1 0 0,1 1 0,0-1 0,0-1 0,0 1 0,0 0 0,0 0 0,0-1 0,0 1 0,1-1 0,-1 0 0,1 0 0,-1 1 0,1-2 0,-1 1 0,1 0 0,-1 0 0,1-1 0,0 1 0,2-1 0,11 1 0,-1 0 0,30-3 0,-24 0 0,-13 2 0,1-1 0,-1 0 0,1-1 0,-1 0 0,0 0 0,1 0 0,-1-1 0,0-1 0,-1 1 0,1-1 0,-1-1 0,1 1 0,-1-1 0,-1-1 0,1 1 0,-1-1 0,0 0 0,0 0 0,0-1 0,-1 0 0,0 0 0,-1 0 0,1-1 0,4-12 0,0-1 0,-2-1 0,-1 0 0,0 0 0,-2 0 0,0 0 0,-2-1 0,0 1 0,-3-31 0,-3-77 0,4 128 0,0-1 0,-1 1 0,1-1 0,-1 1 0,0 0 0,0-1 0,0 1 0,0 0 0,0-1 0,0 1 0,-1 0 0,1 0 0,-1 0 0,1 0 0,-1 0 0,0 0 0,0 1 0,0-1 0,0 1 0,0-1 0,0 1 0,0-1 0,-1 1 0,1 0 0,0 0 0,-1 0 0,1 1 0,-1-1 0,-2 0 0,-8-1 0,0 1 0,0 0 0,0 1 0,-21 2 0,14-1 0,10-1 0,-1 1 0,1 0 0,-1 1 0,1 0 0,-1 1 0,1 0 0,0 0 0,0 1 0,1 0 0,-1 1 0,1 0 0,0 1 0,0 0 0,-15 14 0,0 0-54,20-17-55,-1 0 0,1 1 0,-1 0-1,1 0 1,1 0 0,-1 0-1,0 0 1,1 1 0,0 0 0,0 0-1,-3 7 1,1 5-6717</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06.746"/>
    </inkml:context>
    <inkml:brush xml:id="br0">
      <inkml:brushProperty name="width" value="0.035" units="cm"/>
      <inkml:brushProperty name="height" value="0.035" units="cm"/>
      <inkml:brushProperty name="color" value="#E71224"/>
    </inkml:brush>
  </inkml:definitions>
  <inkml:trace contextRef="#ctx0" brushRef="#br0">1 0 24575,'9'11'0,"-1"0"0,0 0 0,-1 1 0,11 25 0,193 469 0,-142-327 0,61 128 0,-117-277 0,-1 0 0,-2 1 0,12 57 0,4 99 0,-22-149 0,5 89 0,-8 134 0,-3-112 0,2-19-1365,0-108-5461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07.897"/>
    </inkml:context>
    <inkml:brush xml:id="br0">
      <inkml:brushProperty name="width" value="0.035" units="cm"/>
      <inkml:brushProperty name="height" value="0.035" units="cm"/>
      <inkml:brushProperty name="color" value="#E71224"/>
    </inkml:brush>
  </inkml:definitions>
  <inkml:trace contextRef="#ctx0" brushRef="#br0">1 55 24575,'71'1'0,"-28"1"0,0-2 0,56-8 0,-82 4 0,0 0 0,25-11 0,-28 9 0,-1 1 0,1 1 0,0 1 0,26-4 0,10 5-1365,-28 2-5461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3:09.084"/>
    </inkml:context>
    <inkml:brush xml:id="br0">
      <inkml:brushProperty name="width" value="0.035" units="cm"/>
      <inkml:brushProperty name="height" value="0.035" units="cm"/>
      <inkml:brushProperty name="color" value="#E71224"/>
    </inkml:brush>
  </inkml:definitions>
  <inkml:trace contextRef="#ctx0" brushRef="#br0">0 27 24575,'257'-16'0,"40"6"-388,-241 10-589,-34 0-5849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5:52.680"/>
    </inkml:context>
    <inkml:brush xml:id="br0">
      <inkml:brushProperty name="width" value="0.035" units="cm"/>
      <inkml:brushProperty name="height" value="0.035" units="cm"/>
      <inkml:brushProperty name="color" value="#E71224"/>
    </inkml:brush>
  </inkml:definitions>
  <inkml:trace contextRef="#ctx0" brushRef="#br0">0 263 24575,'0'546'0,"0"-1280"0,0 729 0,0 0 0,0 0 0,1 0 0,0 0 0,0 0 0,0 0 0,0 0 0,3-6 0,-3 10 0,-1-1 0,1 1 0,0 0 0,0 0 0,0 0 0,0-1 0,0 1 0,0 0 0,0 0 0,0 0 0,1 1 0,-1-1 0,0 0 0,1 0 0,-1 1 0,0-1 0,1 1 0,-1-1 0,1 1 0,-1-1 0,1 1 0,-1 0 0,1 0 0,-1 0 0,1 0 0,-1 0 0,1 0 0,-1 0 0,1 0 0,-1 1 0,3 0 0,0 0 0,-1-1 0,1 1 0,0 1 0,-1-1 0,1 0 0,-1 1 0,0 0 0,1 0 0,-1 0 0,0 0 0,0 0 0,0 1 0,-1 0 0,1-1 0,-1 1 0,4 4 0,-2 1 0,0 0 0,0 0 0,0 1 0,4 17 0,6 16 0,-12-39 0,0 0 0,-1 0 0,1 0 0,0-1 0,0 1 0,0-1 0,1 0 0,-1 1 0,1-1 0,-1 0 0,1 0 0,0 0 0,0-1 0,-1 1 0,1-1 0,0 0 0,1 1 0,-1-1 0,0-1 0,0 1 0,6 0 0,7 1 0,0-1 0,0 0 0,20-3 0,-12 0 0,-16 2 0,0-1 0,0 0 0,0 0 0,0-1 0,0 0 0,0-1 0,0 0 0,0 0 0,-1 0 0,0-1 0,1 0 0,-2-1 0,1 1 0,0-1 0,-1-1 0,10-9 0,-7 6 0,0 1 0,1 0 0,0 1 0,1 0 0,-1 1 0,2 0 0,20-8 0,-25 10 0,-1 1 0,1-2 0,-1 1 0,10-9 0,-12 9 0,1 0 0,-1 1 0,1-1 0,0 1 0,0 0 0,11-4 0,-15 6 0,1 1 0,-1 0 0,1 0 0,0 0 0,-1 0 0,1 0 0,-1 0 0,1 0 0,0 0 0,-1 1 0,1-1 0,-1 1 0,1-1 0,-1 1 0,1-1 0,-1 1 0,0 0 0,1 0 0,-1 0 0,0 0 0,1 0 0,-1 0 0,0 0 0,0 0 0,0 0 0,0 1 0,0-1 0,0 0 0,1 3 0,3 5 0,0 0 0,-1 0 0,0 0 0,-1 1 0,0-1 0,0 1 0,-1 0 0,0 0 0,0 12 0,0 17 0,-3 40 0,0-51 0,-2 385 0,1-383 120,2-30-127,-1 0 0,1 1 0,0-1 0,0 0 0,0 0 0,0 1 0,0-1 1,0 0-1,0 0 0,-1 1 0,1-1 0,0 0 0,0 0 0,0 1 0,-1-1 0,1 0 0,0 0 0,0 1 0,-1-1 0,1 0 0,0 0 1,0 0-1,-1 0 0,1 0 0,0 1 0,0-1 0,-1 0 0,1 0 0,-1 0-69,0-1 1,0 1-1,0 0 1,1-1-1,-1 1 1,0-1-1,1 1 1,-1-1-1,0 1 1,1-1-1,-1 1 1,0-1-1,1 0 1,-1 1-1,1-1 0,-1-1 1,-10-12-6751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37.342"/>
    </inkml:context>
    <inkml:brush xml:id="br0">
      <inkml:brushProperty name="width" value="0.2" units="cm"/>
      <inkml:brushProperty name="height" value="0.2" units="cm"/>
    </inkml:brush>
  </inkml:definitions>
  <inkml:trace contextRef="#ctx0" brushRef="#br0">1 1 24575,'0'1215'-1365,"0"-1182"-5461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5:54.165"/>
    </inkml:context>
    <inkml:brush xml:id="br0">
      <inkml:brushProperty name="width" value="0.035" units="cm"/>
      <inkml:brushProperty name="height" value="0.035" units="cm"/>
      <inkml:brushProperty name="color" value="#E71224"/>
    </inkml:brush>
  </inkml:definitions>
  <inkml:trace contextRef="#ctx0" brushRef="#br0">0 75 24575,'5'0'0,"10"-5"0,7-1 0,5-4 0,2-1 0,0 2 0,0 2 0,0 2 0,-1 3 0,-1 1 0,0 1 0,0 0 0,-1 0 0,1 1 0,-5-5 0,-2-2 0,1 1 0,-4 1-8191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5:55.929"/>
    </inkml:context>
    <inkml:brush xml:id="br0">
      <inkml:brushProperty name="width" value="0.035" units="cm"/>
      <inkml:brushProperty name="height" value="0.035" units="cm"/>
      <inkml:brushProperty name="color" value="#E71224"/>
    </inkml:brush>
  </inkml:definitions>
  <inkml:trace contextRef="#ctx0" brushRef="#br0">1 1 24575,'4'0'0,"6"0"0,7 0 0,3 0 0,4 0 0,3 0 0,0 0 0,0 0 0,1 0 0,-1 0 0,1 0 0,3 0 0,2 0 0,-1 0 0,-1 0 0,-1 0 0,-2 0 0,-5 0-8191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5:58.682"/>
    </inkml:context>
    <inkml:brush xml:id="br0">
      <inkml:brushProperty name="width" value="0.035" units="cm"/>
      <inkml:brushProperty name="height" value="0.035" units="cm"/>
      <inkml:brushProperty name="color" value="#E71224"/>
    </inkml:brush>
  </inkml:definitions>
  <inkml:trace contextRef="#ctx0" brushRef="#br0">722 0 24575,'-191'14'0,"6"0"0,144-14 0,-3 0 0,1 1 0,0 2 0,-73 14 0,113-16 0,0 0 0,0 0 0,0 0 0,0 0 0,0 1 0,0-1 0,1 1 0,-1 0 0,0 0 0,1 0 0,0 0 0,-1 0 0,1 1 0,0-1 0,0 1 0,1-1 0,-1 1 0,0 0 0,1 0 0,-1-1 0,1 1 0,0 0 0,0 0 0,0 0 0,0 7 0,-1 5 0,1 0 0,0 1 0,2-1 0,1 19 0,0-3 0,-1 34 0,2 31 0,-3-94 0,0 1 0,0-1 0,1 1 0,-1-1 0,1 1 0,0-1 0,-1 0 0,1 1 0,0-1 0,1 0 0,-1 1 0,0-1 0,1 0 0,2 3 0,-3-4 0,1 0 0,-1 0 0,1 0 0,-1 0 0,1 0 0,-1 0 0,1-1 0,0 1 0,-1-1 0,1 1 0,0-1 0,0 1 0,-1-1 0,1 0 0,0 0 0,2 0 0,6-2 0,-1 0 0,1 0 0,-1-1 0,0 0 0,0 0 0,10-6 0,1 0 0,-6 4 0,1 1 0,0 0 0,0 1 0,0 1 0,25-1 0,-4 3 0,45 5 0,-76-5 0,-1 1 0,1 0 0,0 0 0,-1 0 0,1 1 0,0-1 0,-1 1 0,0 0 0,1 1 0,-1-1 0,0 1 0,0-1 0,0 1 0,-1 1 0,1-1 0,-1 0 0,0 1 0,0 0 0,0-1 0,0 1 0,0 1 0,-1-1 0,0 0 0,0 0 0,0 1 0,0-1 0,-1 1 0,2 8 0,1 11 0,-1 0 0,-1 1 0,-2-1 0,-3 38 0,2-22 0,1-31 0,-1-1 0,1 0 0,-1 0 0,-1 0 0,0 0 0,0 0 0,0 0 0,-1 0 0,0-1 0,-5 10 0,4-13 0,1 1 0,0-1 0,-1 0 0,0 0 0,0 0 0,0-1 0,-1 1 0,1-1 0,-1 0 0,1 0 0,-1 0 0,0-1 0,0 0 0,-1 0 0,1 0 0,-6 1 0,-9 1 0,0-1 0,-1-1 0,1-1 0,-1 0 0,-39-5 0,57 3-114,0 1 1,0-1-1,0 1 0,1-1 0,-1 0 1,0 0-1,0 0 0,0-1 0,1 1 1,-1-1-1,-4-3 0,-4-7-6712</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01.124"/>
    </inkml:context>
    <inkml:brush xml:id="br0">
      <inkml:brushProperty name="width" value="0.035" units="cm"/>
      <inkml:brushProperty name="height" value="0.035" units="cm"/>
      <inkml:brushProperty name="color" value="#E71224"/>
    </inkml:brush>
  </inkml:definitions>
  <inkml:trace contextRef="#ctx0" brushRef="#br0">1 69 24575,'4'0'0,"7"-4"0,10-2 0,5 0 0,4-3 0,5 0 0,2 1 0,-2 2 0,-2 3 0,-1 1 0,-3 1 0,-1 1 0,-2 0 0,1 1 0,-6-6 0,-1 0 0,-4-1-8191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04.512"/>
    </inkml:context>
    <inkml:brush xml:id="br0">
      <inkml:brushProperty name="width" value="0.035" units="cm"/>
      <inkml:brushProperty name="height" value="0.035" units="cm"/>
      <inkml:brushProperty name="color" value="#E71224"/>
    </inkml:brush>
  </inkml:definitions>
  <inkml:trace contextRef="#ctx0" brushRef="#br0">190 30 24575,'12'-1'0,"1"0"0,-1-1 0,23-7 0,22-3 0,-21 9 0,1 1 0,53 5 0,-88-3 0,1 1 0,0-1 0,-1 1 0,1 0 0,-1 0 0,1 0 0,-1 0 0,1 1 0,-1-1 0,0 1 0,1-1 0,-1 1 0,0 0 0,0 0 0,0 0 0,-1 0 0,1 0 0,0 0 0,-1 0 0,1 1 0,-1-1 0,0 1 0,0-1 0,0 1 0,0-1 0,0 1 0,0 0 0,-1-1 0,1 4 0,1 11 0,0-1 0,-2 0 0,-1 30 0,0-24 0,1-10 0,-1 5 0,1-1 0,-2 1 0,-5 22 0,6-34 0,0 0 0,-1-1 0,0 1 0,0-1 0,0 1 0,0-1 0,-1 0 0,1 0 0,-1 0 0,0 0 0,-1 0 0,1-1 0,-1 0 0,1 1 0,-1-1 0,-5 3 0,-5 2 0,1 0 0,0 1 0,1 1 0,0 0 0,0 1 0,-10 12 0,-6 9 0,-2-1 0,-1-1 0,-45 33 0,65-56 0,-1-1 0,0-1 0,-1 0 0,1 0 0,-1-1 0,0-1 0,-21 3 0,12-1 0,20-5 0,0 1 0,-1-1 0,1 1 0,-1-1 0,0 0 0,1 0 0,-1 0 0,1 0 0,-1 0 0,1-1 0,-1 1 0,1-1 0,-1 0 0,1 1 0,0-1 0,-1 0 0,1-1 0,0 1 0,0 0 0,0 0 0,-2-3 0,2 2 0,0-1 0,0 1 0,0-1 0,1 1 0,-1-1 0,1 0 0,0 0 0,0 0 0,0 0 0,0 0 0,0 0 0,1 0 0,-1 0 0,1 0 0,0 0 0,0-7 0,0 7 0,0-1 0,1 1 0,-1-1 0,1 1 0,-1-1 0,1 1 0,0-1 0,1 1 0,-1-1 0,0 1 0,1 0 0,0 0 0,0 0 0,0 0 0,0 0 0,0 0 0,1 0 0,-1 1 0,1-1 0,0 1 0,-1 0 0,1 0 0,0 0 0,0 0 0,1 0 0,-1 1 0,0-1 0,1 1 0,-1 0 0,0 0 0,6-1 0,10 0 0,0-1 0,0 2 0,1 1 0,33 3 0,-12 0 0,-4-4 0,-26 1 0,-1-1 0,1 1 0,0 1 0,0 0 0,0 0 0,-1 1 0,1 0 0,-1 1 0,12 5 0,-2 1 0,0 0 0,26 8 0,-35-13 12,-1 0 0,0 1-1,0 0 1,0 0 0,-1 1-1,0 1 1,16 14 0,52 60-838,-64-66 193,8 9-6193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06.805"/>
    </inkml:context>
    <inkml:brush xml:id="br0">
      <inkml:brushProperty name="width" value="0.035" units="cm"/>
      <inkml:brushProperty name="height" value="0.035" units="cm"/>
      <inkml:brushProperty name="color" value="#E71224"/>
    </inkml:brush>
  </inkml:definitions>
  <inkml:trace contextRef="#ctx0" brushRef="#br0">0 0 24575,'0'5'0,"0"5"0,0-3 0,0-7 0,5-9 0,1-2-8191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09.230"/>
    </inkml:context>
    <inkml:brush xml:id="br0">
      <inkml:brushProperty name="width" value="0.035" units="cm"/>
      <inkml:brushProperty name="height" value="0.035" units="cm"/>
      <inkml:brushProperty name="color" value="#E71224"/>
    </inkml:brush>
  </inkml:definitions>
  <inkml:trace contextRef="#ctx0" brushRef="#br0">718 0 24575,'-6'1'0,"-1"-1"0,1 1 0,-1 1 0,-10 3 0,-14 3 0,-20-3 0,-58-2 0,69-3 0,0 2 0,0 1 0,-47 10 0,46-3 0,8-1 0,-66 9 0,95-18 0,-1 0 0,0 1 0,1 0 0,-1 0 0,1 0 0,-1 0 0,1 1 0,0 0 0,0 0 0,-1 0 0,1 0 0,1 1 0,-1-1 0,0 1 0,1 0 0,-6 6 0,6-5 0,-1 1 0,1 0 0,0 1 0,1-1 0,-1 1 0,1-1 0,0 1 0,1-1 0,-1 1 0,1 0 0,0 0 0,0 9 0,1 139 0,3-72 0,-3-74 0,0 0 0,0-1 0,1 1 0,0 0 0,5 14 0,-5-19 0,0-1 0,0 0 0,0 1 0,1-1 0,-1 0 0,1 0 0,-1 0 0,1 0 0,0 0 0,0 0 0,0 0 0,0 0 0,0-1 0,0 1 0,0-1 0,0 0 0,1 1 0,-1-1 0,1 0 0,-1-1 0,5 2 0,5 0 0,1 0 0,-1-1 0,0-1 0,1 0 0,-1-1 0,1 0 0,-1-1 0,0 0 0,21-8 0,16-1 0,15 4 0,-46 6 0,1-1 0,22-5 0,-33 4 0,1 1 0,0 0 0,-1 1 0,1 0 0,0 0 0,10 1 0,-17 0 0,0 0 0,0 1 0,0-1 0,0 1 0,0 0 0,0-1 0,0 1 0,0 0 0,0 0 0,0 0 0,0 1 0,-1-1 0,1 0 0,0 1 0,-1-1 0,1 1 0,-1-1 0,0 1 0,1 0 0,-1 0 0,0-1 0,0 1 0,0 0 0,0 0 0,0 0 0,-1 0 0,1 0 0,-1 1 0,1-1 0,-1 3 0,3 7 0,-1 0 0,-1 0 0,0 0 0,-1 0 0,0 0 0,-1 0 0,0 0 0,-1 0 0,0 0 0,-1 0 0,0-1 0,-1 1 0,0-1 0,-1 0 0,0 0 0,-1 0 0,0-1 0,-1 0 0,-11 14 0,8-14 0,1-1 0,-1 0 0,0-1 0,-1 0 0,0-1 0,0 0 0,-1-1 0,0 0 0,0 0 0,0-2 0,-1 1 0,0-2 0,-20 4 0,30-6-105,0 0 0,0-1 0,-1 1 0,1-1 0,0 0 0,-1 0 0,1-1 0,-1 1 0,1 0 0,0-1 0,0 0 0,-5-1 0,-9-8-6721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10.867"/>
    </inkml:context>
    <inkml:brush xml:id="br0">
      <inkml:brushProperty name="width" value="0.035" units="cm"/>
      <inkml:brushProperty name="height" value="0.035" units="cm"/>
      <inkml:brushProperty name="color" value="#E71224"/>
    </inkml:brush>
  </inkml:definitions>
  <inkml:trace contextRef="#ctx0" brushRef="#br0">1 1 24575,'0'4'0,"0"6"0,0 7 0,0 3 0,0 0-8191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12.444"/>
    </inkml:context>
    <inkml:brush xml:id="br0">
      <inkml:brushProperty name="width" value="0.035" units="cm"/>
      <inkml:brushProperty name="height" value="0.035" units="cm"/>
      <inkml:brushProperty name="color" value="#E71224"/>
    </inkml:brush>
  </inkml:definitions>
  <inkml:trace contextRef="#ctx0" brushRef="#br0">1 0 24575,'0'993'-1365,"0"-988"-5461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14.755"/>
    </inkml:context>
    <inkml:brush xml:id="br0">
      <inkml:brushProperty name="width" value="0.035" units="cm"/>
      <inkml:brushProperty name="height" value="0.035" units="cm"/>
      <inkml:brushProperty name="color" value="#E71224"/>
    </inkml:brush>
  </inkml:definitions>
  <inkml:trace contextRef="#ctx0" brushRef="#br0">2 111 24575,'-2'86'0,"5"94"0,-3-177 0,0 0 0,1-1 0,0 1 0,0 0 0,-1-1 0,1 1 0,1-1 0,-1 1 0,0-1 0,1 1 0,-1-1 0,1 0 0,0 0 0,0 0 0,0 0 0,0 0 0,0 0 0,0 0 0,0-1 0,0 1 0,1-1 0,-1 1 0,1-1 0,-1 0 0,1 0 0,0 0 0,-1-1 0,1 1 0,0-1 0,5 1 0,7 1 0,0-2 0,0 1 0,0-2 0,21-3 0,-26 1 0,1 0 0,-1 0 0,0-1 0,0-1 0,0 1 0,0-2 0,-1 1 0,0-1 0,0-1 0,9-8 0,38-25 0,-48 36 0,1-1 0,-1 0 0,-1 0 0,1-1 0,-1 0 0,0 0 0,0-1 0,-1 0 0,0 0 0,0-1 0,0 1 0,-1-1 0,-1-1 0,1 1 0,-1-1 0,-1 1 0,1-1 0,-1 0 0,-1 0 0,0-1 0,0 1 0,-1 0 0,0-14 0,0 8 0,0 4 0,-1 1 0,0-1 0,0 1 0,-1 0 0,-3-12 0,4 19 0,-1 1 0,0-1 0,0 1 0,0-1 0,0 1 0,-1 0 0,1-1 0,-1 1 0,1 0 0,-1 0 0,0 0 0,1 0 0,-1 1 0,0-1 0,0 0 0,0 1 0,-1-1 0,1 1 0,0 0 0,-1 0 0,1 0 0,0 0 0,-1 0 0,1 0 0,-5 0 0,-1 0 0,0 0 0,-1 0 0,1 1 0,0 0 0,0 1 0,0 0 0,0 0 0,0 0 0,0 1 0,0 0 0,0 1 0,-10 5 0,-4 3 0,0 2 0,-34 25 0,3-6-5,45-29-100,1 0 1,0 1-1,0 0 1,1 1-1,-1-1 0,1 1 1,0 0-1,0 1 0,0-1 1,1 1-1,0 0 1,-6 10-1,0 7-6721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39.030"/>
    </inkml:context>
    <inkml:brush xml:id="br0">
      <inkml:brushProperty name="width" value="0.2" units="cm"/>
      <inkml:brushProperty name="height" value="0.2" units="cm"/>
    </inkml:brush>
  </inkml:definitions>
  <inkml:trace contextRef="#ctx0" brushRef="#br0">1 1 24575,'48'2'0,"87"17"0,-36-4 0,14 0 0,-28-3 0,123 3 0,508-17-1365,-683 2-5461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17.626"/>
    </inkml:context>
    <inkml:brush xml:id="br0">
      <inkml:brushProperty name="width" value="0.035" units="cm"/>
      <inkml:brushProperty name="height" value="0.035" units="cm"/>
      <inkml:brushProperty name="color" value="#E71224"/>
    </inkml:brush>
  </inkml:definitions>
  <inkml:trace contextRef="#ctx0" brushRef="#br0">430 29 24575,'-3'-3'0,"0"0"0,-1 1 0,1 0 0,-1 0 0,0 0 0,0 0 0,0 0 0,0 1 0,0 0 0,0 0 0,-8-1 0,-50-3 0,48 5 0,-14-1 0,-186 4 0,211-3 0,0 0 0,1 1 0,-1 0 0,0 0 0,1 0 0,-1 0 0,1 0 0,-1 0 0,1 0 0,0 1 0,-1 0 0,1-1 0,0 1 0,0 0 0,0 0 0,0 0 0,1 0 0,-1 0 0,0 1 0,1-1 0,-1 0 0,1 1 0,0-1 0,0 1 0,0-1 0,0 1 0,0 0 0,1-1 0,-1 1 0,1 4 0,-2 9 0,1 0 0,1-1 0,1 1 0,2 17 0,-2-29 0,-1 0 0,0-1 0,1 1 0,0 0 0,-1-1 0,1 1 0,1-1 0,-1 1 0,0-1 0,1 0 0,0 1 0,0-1 0,0 0 0,0 0 0,0 0 0,1 0 0,-1-1 0,1 1 0,3 2 0,-1-2 0,0-1 0,0 1 0,0-1 0,0 0 0,0 0 0,1-1 0,-1 0 0,0 0 0,1 0 0,-1 0 0,10-1 0,20 1 0,62-8 0,-79 5 0,-1-2 0,1 0 0,-1-1 0,0 0 0,23-12 0,-35 14 0,0 0 0,-1 0 0,0 0 0,1-1 0,-1 0 0,-1 0 0,1 0 0,0 0 0,-1 0 0,0-1 0,0 1 0,0-1 0,-1 0 0,1 0 0,-1 0 0,0 0 0,1-7 0,-3 24 0,-3 15 0,-7 30 0,2 0 0,-1 63 0,9 118 0,2-96 0,-2-140 0,-5 157 0,3-137 0,-1-1 0,-1 0 0,-1 0 0,0 0 0,-12 26 0,-40 60 0,41-78 0,12-23 0,0 0 0,-1-1 0,1 1 0,-1-1 0,0 0 0,0 0 0,-1 0 0,0-1 0,1 0 0,-2 0 0,-11 6 0,13-8 0,0 0 0,0 0 0,0 0 0,0-1 0,0 1 0,0-1 0,0-1 0,-1 1 0,1-1 0,0 0 0,0 0 0,-1 0 0,1-1 0,0 0 0,0 0 0,-9-3 0,12 3 0,-1 0 0,1-1 0,0 1 0,0-1 0,0 0 0,0 0 0,0 1 0,0-1 0,0 0 0,1-1 0,-1 1 0,0 0 0,1 0 0,0-1 0,0 1 0,0-1 0,0 1 0,0-1 0,0 1 0,1-1 0,-1-4 0,-1-6 0,1 0 0,0 0 0,2-15 0,0 14 0,3-459 0,-4 452 20,2-1 0,0 1 0,2-1 0,0 1 0,10-30 0,-9 37-185,1 0 0,0 0 0,1 1 0,0 0 0,1 0 0,0 0 0,1 1 0,16-16 0,-5 9-6661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19.270"/>
    </inkml:context>
    <inkml:brush xml:id="br0">
      <inkml:brushProperty name="width" value="0.035" units="cm"/>
      <inkml:brushProperty name="height" value="0.035" units="cm"/>
      <inkml:brushProperty name="color" value="#E71224"/>
    </inkml:brush>
  </inkml:definitions>
  <inkml:trace contextRef="#ctx0" brushRef="#br0">292 1 24575,'-1'13'0,"-1"1"0,-1-1 0,0 0 0,0 1 0,-2-2 0,-5 15 0,1-5 0,-97 225 0,83-197 0,3 0 0,1 2 0,3 0 0,3 0 0,1 2 0,3-1 0,2 1 0,1 102 0,-6 5 0,-1-7 0,14-67-1365,-1-63-5461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21.172"/>
    </inkml:context>
    <inkml:brush xml:id="br0">
      <inkml:brushProperty name="width" value="0.035" units="cm"/>
      <inkml:brushProperty name="height" value="0.035" units="cm"/>
      <inkml:brushProperty name="color" value="#E71224"/>
    </inkml:brush>
  </inkml:definitions>
  <inkml:trace contextRef="#ctx0" brushRef="#br0">0 0 24575,'0'373'0,"0"-368"0,0-1 0,0 0 0,1 1 0,-1-1 0,1 0 0,0 1 0,0-1 0,0 0 0,1 0 0,2 6 0,-2-8 0,-1 0 0,1 0 0,0 0 0,-1 0 0,1-1 0,0 1 0,0-1 0,0 1 0,1-1 0,-1 0 0,0 1 0,0-1 0,1 0 0,-1-1 0,1 1 0,-1 0 0,1-1 0,-1 1 0,4-1 0,20 2 0,0-2 0,0-1 0,0-1 0,0-1 0,43-11 0,-32 6 0,53-16 113,4-2-1591,-72 23-5348</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22.555"/>
    </inkml:context>
    <inkml:brush xml:id="br0">
      <inkml:brushProperty name="width" value="0.035" units="cm"/>
      <inkml:brushProperty name="height" value="0.035" units="cm"/>
      <inkml:brushProperty name="color" value="#E71224"/>
    </inkml:brush>
  </inkml:definitions>
  <inkml:trace contextRef="#ctx0" brushRef="#br0">0 188 24575,'1'-1'0,"-1"1"0,0-1 0,1 0 0,-1 1 0,0-1 0,1 0 0,-1 0 0,1 1 0,-1-1 0,1 1 0,-1-1 0,1 0 0,0 1 0,-1-1 0,1 1 0,0 0 0,-1-1 0,1 1 0,0-1 0,0 1 0,0 0 0,24-10 0,-14 6 0,19-8 0,0 0 0,1 3 0,0 0 0,37-4 0,-53 10 0,-1-1 0,1-1 0,-1 0 0,27-14 0,-27 12 0,0 0 0,0 2 0,0-1 0,29-5 0,7 3 0,14-3 0,114-4 0,-59 16-1365,-95-1-5461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24.653"/>
    </inkml:context>
    <inkml:brush xml:id="br0">
      <inkml:brushProperty name="width" value="0.035" units="cm"/>
      <inkml:brushProperty name="height" value="0.035" units="cm"/>
      <inkml:brushProperty name="color" value="#E71224"/>
    </inkml:brush>
  </inkml:definitions>
  <inkml:trace contextRef="#ctx0" brushRef="#br0">1 0 24575,'0'399'0,"0"-395"0,0 1 0,0-1 0,0 1 0,1-1 0,0 1 0,0-1 0,0 1 0,0-1 0,1 0 0,2 6 0,-3-9 0,0 0 0,0 0 0,0 1 0,0-1 0,1 0 0,-1 0 0,0 0 0,0 0 0,1 0 0,-1-1 0,1 1 0,-1 0 0,1-1 0,-1 1 0,1-1 0,-1 1 0,1-1 0,0 0 0,-1 0 0,1 1 0,-1-1 0,1 0 0,0 0 0,-1-1 0,1 1 0,0 0 0,-1-1 0,1 1 0,-1-1 0,1 1 0,2-2 0,34-14 0,-29 12 0,0 0 0,0 0 0,0 1 0,17-4 0,-23 7 0,14-2 0,1-1 0,-1-1 0,1 0 0,-1-1 0,22-10 0,-12-3 0,-23 14 0,1 0 0,0 1 0,0 0 0,0 0 0,0 1 0,0 0 0,1-1 0,-1 2 0,8-3 0,9 1-112,-14 3 160,0-1 0,-1 0 0,0 0 0,15-5-1,-21 5-98,0 0 0,1 1-1,-1-1 1,1 0-1,-1 0 1,0 0-1,1 0 1,-1 0-1,0 0 1,0 0-1,0 0 1,0 0-1,0 0 1,0-1-1,0 1 1,0-1 0,-1 1-1,1 0 1,0-1-1,-1 1 1,1-1-1,-1 1 1,0-1-1,1 0 1,-1 1-1,0-1 1,0 1-1,0-3 1,-2-10-6775</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26.810"/>
    </inkml:context>
    <inkml:brush xml:id="br0">
      <inkml:brushProperty name="width" value="0.035" units="cm"/>
      <inkml:brushProperty name="height" value="0.035" units="cm"/>
      <inkml:brushProperty name="color" value="#E71224"/>
    </inkml:brush>
  </inkml:definitions>
  <inkml:trace contextRef="#ctx0" brushRef="#br0">1 244 24575,'-1'58'0,"3"68"0,-2-123 0,1 0 0,-1 0 0,1-1 0,0 1 0,0 0 0,0-1 0,0 1 0,0 0 0,0-1 0,1 0 0,-1 1 0,1-1 0,0 0 0,-1 1 0,1-1 0,0 0 0,0-1 0,1 1 0,-1 0 0,0 0 0,1-1 0,-1 0 0,1 1 0,-1-1 0,1 0 0,-1 0 0,1 0 0,0-1 0,0 1 0,-1-1 0,1 1 0,0-1 0,4 0 0,1 0 0,0 0 0,0 0 0,0-1 0,0-1 0,0 1 0,0-1 0,-1 0 0,1-1 0,-1 0 0,1 0 0,6-4 0,-2-2 0,-1 1 0,-1-1 0,0-1 0,0 0 0,-1 0 0,0-1 0,-1 0 0,0-1 0,0 1 0,-2-2 0,1 1 0,-2-1 0,0 0 0,5-16 0,-3 6 0,-2-1 0,0 0 0,-1-1 0,-2 1 0,0-1 0,-2 1 0,-3-32 0,3 54 0,-1-1 0,1 1 0,-1-1 0,1 1 0,-1-1 0,0 1 0,0 0 0,0-1 0,0 1 0,0 0 0,-1 0 0,1 0 0,-1 0 0,1 0 0,-1 0 0,0 0 0,0 1 0,0-1 0,-2-1 0,0 1 0,1 0 0,-1 0 0,0 1 0,0-1 0,0 1 0,0 0 0,0 0 0,0 1 0,0-1 0,-9 1 0,6 0 0,1 0 0,-1 1 0,0 0 0,0 0 0,0 1 0,0 0 0,1 0 0,-1 0 0,1 1 0,0 0 0,-1 1 0,1-1 0,-9 8 0,4 2 0,1 0 0,1 0 0,0 1 0,1 0 0,1 0 0,-8 22 0,11-27-227,1 1-1,0-1 1,1 1-1,0 0 1,-1 10-1,1 1-6598</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28.565"/>
    </inkml:context>
    <inkml:brush xml:id="br0">
      <inkml:brushProperty name="width" value="0.035" units="cm"/>
      <inkml:brushProperty name="height" value="0.035" units="cm"/>
      <inkml:brushProperty name="color" value="#E71224"/>
    </inkml:brush>
  </inkml:definitions>
  <inkml:trace contextRef="#ctx0" brushRef="#br0">1 1 24575,'1'5'0,"0"1"0,0-1 0,1 0 0,0 0 0,0 0 0,0 0 0,0 0 0,1 0 0,0 0 0,0-1 0,4 6 0,6 9 0,174 274 0,-133-210 0,-4 3 0,48 110 0,-51-80 0,36 132 0,-67-197 0,-7-17 0,-1 1 0,-1 0 0,2 61 0,-9 108 0,-3-81 0,5-35 0,-4 100 0,0-175 0,0-1 0,-1 1 0,0-1 0,-1 0 0,-10 22 0,-34 53 0,48-87-3,-17 24 126,16-24-182,0 1 0,1 0-1,-1 0 1,0-1-1,0 1 1,0 0 0,1-1-1,-1 1 1,0 0-1,0-1 1,0 1-1,0-1 1,0 0 0,0 1-1,0-1 1,0 0-1,0 0 1,0 0 0,0 1-1,0-1 1,-1 0-1,1 0 1,0-1-1,-1 1 1,-6-5-6767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45.209"/>
    </inkml:context>
    <inkml:brush xml:id="br0">
      <inkml:brushProperty name="width" value="0.035" units="cm"/>
      <inkml:brushProperty name="height" value="0.035" units="cm"/>
      <inkml:brushProperty name="color" value="#E71224"/>
    </inkml:brush>
  </inkml:definitions>
  <inkml:trace contextRef="#ctx0" brushRef="#br0">1 1 24575,'0'593'0,"-1"-583"0,2 0 0,-1-1 0,1 1 0,1-1 0,-1 1 0,6 15 0,-6-23 0,0 1 0,1-1 0,-1 1 0,1-1 0,-1 1 0,1-1 0,0 0 0,0 1 0,0-1 0,0 0 0,0 0 0,0-1 0,1 1 0,-1 0 0,1-1 0,-1 1 0,1-1 0,-1 0 0,1 0 0,0 0 0,0 0 0,-1-1 0,1 1 0,0-1 0,0 1 0,5-1 0,9-1 0,1-1 0,-1-1 0,0 0 0,21-7 0,-10 2 0,15-4 0,-28 7 0,1 1 0,1 0 0,27-2 0,6 5-1365,-27 1-5461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47.026"/>
    </inkml:context>
    <inkml:brush xml:id="br0">
      <inkml:brushProperty name="width" value="0.035" units="cm"/>
      <inkml:brushProperty name="height" value="0.035" units="cm"/>
      <inkml:brushProperty name="color" value="#E71224"/>
    </inkml:brush>
  </inkml:definitions>
  <inkml:trace contextRef="#ctx0" brushRef="#br0">0 1 24575,'4'0'0,"7"0"0,5 0 0,4 0 0,4 0 0,2 0 0,2 0 0,-1 0 0,1 0 0,-1 0 0,1 0 0,-1 0 0,-1 0 0,1 0 0,-5 9 0,-7 3-8191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48.266"/>
    </inkml:context>
    <inkml:brush xml:id="br0">
      <inkml:brushProperty name="width" value="0.035" units="cm"/>
      <inkml:brushProperty name="height" value="0.035" units="cm"/>
      <inkml:brushProperty name="color" value="#E71224"/>
    </inkml:brush>
  </inkml:definitions>
  <inkml:trace contextRef="#ctx0" brushRef="#br0">0 53 24575,'5'-5'0,"5"0"0,6-1 0,5 2 0,3 1 0,2 1 0,1 1 0,1 0 0,-1 1 0,1 0 0,-1 1 0,-5-6 0,-1-1 0,0 1 0,1 0 0,1 2 0,-3 1-8191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40.413"/>
    </inkml:context>
    <inkml:brush xml:id="br0">
      <inkml:brushProperty name="width" value="0.2" units="cm"/>
      <inkml:brushProperty name="height" value="0.2" units="cm"/>
    </inkml:brush>
  </inkml:definitions>
  <inkml:trace contextRef="#ctx0" brushRef="#br0">0 0 24575,'873'0'-1365,"-841"0"-5461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49.898"/>
    </inkml:context>
    <inkml:brush xml:id="br0">
      <inkml:brushProperty name="width" value="0.035" units="cm"/>
      <inkml:brushProperty name="height" value="0.035" units="cm"/>
      <inkml:brushProperty name="color" value="#E71224"/>
    </inkml:brush>
  </inkml:definitions>
  <inkml:trace contextRef="#ctx0" brushRef="#br0">0 1 24575,'0'568'-1365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51.992"/>
    </inkml:context>
    <inkml:brush xml:id="br0">
      <inkml:brushProperty name="width" value="0.035" units="cm"/>
      <inkml:brushProperty name="height" value="0.035" units="cm"/>
      <inkml:brushProperty name="color" value="#E71224"/>
    </inkml:brush>
  </inkml:definitions>
  <inkml:trace contextRef="#ctx0" brushRef="#br0">76 187 24575,'0'293'0,"-1"-288"0,2 0 0,-1 0 0,0 0 0,1-1 0,0 1 0,0 0 0,0 0 0,4 8 0,-4-11 0,1 0 0,-1 0 0,0 0 0,1 0 0,0 0 0,-1-1 0,1 1 0,0-1 0,0 1 0,0-1 0,0 1 0,0-1 0,0 0 0,0 0 0,1 0 0,-1 0 0,0-1 0,1 1 0,-1-1 0,3 1 0,19 2 0,0-2 0,0 0 0,34-5 0,-1 1 0,-48 3 0,0-1 0,0 0 0,0-1 0,0 0 0,0 0 0,0-1 0,0 0 0,0-1 0,-1 0 0,0 0 0,0-1 0,0 0 0,0-1 0,-1 1 0,0-1 0,0-1 0,-1 1 0,11-14 0,26-34 0,-27 34 0,20-28 0,-32 40 0,1 0 0,-1 0 0,-1-1 0,1 1 0,-1-1 0,-1 0 0,3-14 0,-2 6 0,-1 0 0,-1 0 0,-1 0 0,0 0 0,-1 0 0,-6-31 0,6 43 0,-1 1 0,1-1 0,-1 0 0,0 0 0,0 1 0,0-1 0,-1 1 0,0 0 0,0-1 0,0 1 0,0 1 0,0-1 0,-1 0 0,0 1 0,0 0 0,0 0 0,0 0 0,0 0 0,0 1 0,-1-1 0,1 1 0,-1 0 0,0 0 0,0 1 0,0 0 0,-9-2 0,-170-17 0,173 19 0,3-1 0,-1 1 0,0 0 0,1 0 0,-1 1 0,1 0 0,-1 1 0,0 0 0,1 0 0,-1 1 0,1 0 0,-16 7 0,4 1 0,1 1 0,0 1 0,1 1 0,-26 22 0,19-15 50,20-16-286,0-1 0,0 1 0,1 0 1,0 0-1,-8 9 0,3 1-6590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54.199"/>
    </inkml:context>
    <inkml:brush xml:id="br0">
      <inkml:brushProperty name="width" value="0.035" units="cm"/>
      <inkml:brushProperty name="height" value="0.035" units="cm"/>
      <inkml:brushProperty name="color" value="#E71224"/>
    </inkml:brush>
  </inkml:definitions>
  <inkml:trace contextRef="#ctx0" brushRef="#br0">0 1 24575,'0'372'0,"0"-364"0,0 0 0,1 0 0,0-1 0,0 1 0,4 15 0,-4-20 0,0-1 0,0 1 0,1-1 0,-1 1 0,1-1 0,-1 0 0,1 0 0,0 1 0,0-1 0,0 0 0,0-1 0,0 1 0,0 0 0,0 0 0,1-1 0,-1 0 0,1 1 0,-1-1 0,1 0 0,4 1 0,12 2 0,0-2 0,0-1 0,1 0 0,-1-1 0,0-1 0,25-4 0,-37 3 0,-1 1 0,0-1 0,0 0 0,0-1 0,0 1 0,0-1 0,-1 0 0,1-1 0,-1 1 0,6-6 0,0-1 0,1 0 0,-2-1 0,13-15 0,-18 19 0,-1-1 0,0 1 0,0-1 0,0 0 0,-1 0 0,0 0 0,-1 0 0,0-1 0,0 1 0,1-15 0,-2-2 0,0 0 0,-5-35 0,4 56 0,-1-1 0,1 1 0,-1 0 0,0 0 0,0 0 0,-1 0 0,1 0 0,-1 0 0,0 0 0,0 0 0,0 0 0,0 1 0,-1-1 0,0 1 0,1 0 0,-7-5 0,4 4 0,0 0 0,-1 1 0,0 0 0,1 0 0,-1 1 0,0 0 0,-1 0 0,1 0 0,0 1 0,-9-2 0,4 1 0,0-1 0,1-1 0,-1 0 0,-13-6 0,14 5 0,-1 0 0,0 1 0,0 0 0,-15-2 0,-23 2-1365,27 3-5461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56.111"/>
    </inkml:context>
    <inkml:brush xml:id="br0">
      <inkml:brushProperty name="width" value="0.035" units="cm"/>
      <inkml:brushProperty name="height" value="0.035" units="cm"/>
      <inkml:brushProperty name="color" value="#E71224"/>
    </inkml:brush>
  </inkml:definitions>
  <inkml:trace contextRef="#ctx0" brushRef="#br0">1 0 24575,'0'612'0,"0"-608"0,0-1 0,0 1 0,0 0 0,1-1 0,-1 1 0,1 0 0,0-1 0,0 1 0,0-1 0,0 0 0,1 1 0,-1-1 0,1 0 0,0 0 0,3 4 0,-3-5 0,0-1 0,0 0 0,0 1 0,0-1 0,0 0 0,1 0 0,-1 0 0,0 0 0,1 0 0,-1-1 0,1 1 0,-1-1 0,0 1 0,1-1 0,-1 0 0,1 0 0,-1 0 0,1 0 0,-1-1 0,1 1 0,-1-1 0,1 1 0,2-2 0,18-6 0,0 0 0,-1-2 0,40-23 0,-45 23 0,2 0 0,-1 0 0,1 2 0,0 1 0,1 0 0,23-5 0,10 8 0,-43 5 0,0-2 0,0 1 0,0-1 0,0-1 0,0 0 0,-1 0 0,1-1 0,11-5 0,-8-4-1365,-6-3-5461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6:58.160"/>
    </inkml:context>
    <inkml:brush xml:id="br0">
      <inkml:brushProperty name="width" value="0.035" units="cm"/>
      <inkml:brushProperty name="height" value="0.035" units="cm"/>
      <inkml:brushProperty name="color" value="#E71224"/>
    </inkml:brush>
  </inkml:definitions>
  <inkml:trace contextRef="#ctx0" brushRef="#br0">2 60 24575,'-2'86'0,"4"94"0,-1-177 0,-1-1 0,1 1 0,-1 0 0,1-1 0,0 1 0,0-1 0,0 1 0,0-1 0,0 0 0,0 1 0,1-1 0,-1 0 0,1 0 0,0 0 0,-1 0 0,1 0 0,0 0 0,0 0 0,0-1 0,1 1 0,-1-1 0,0 0 0,1 1 0,-1-1 0,0 0 0,1 0 0,-1 0 0,1-1 0,0 1 0,4 0 0,8 1 0,1-1 0,-1-1 0,1 0 0,19-3 0,-6 1 0,17 2 0,-28 0 0,0 0 0,1 0 0,-1-2 0,24-5 0,-37 6 0,-1 0 0,0 0 0,0-1 0,0 0 0,0 0 0,-1 0 0,1 0 0,0 0 0,-1-1 0,0 1 0,1-1 0,-1 0 0,0 0 0,0 0 0,-1-1 0,1 1 0,-1-1 0,1 1 0,-1-1 0,0 0 0,0 0 0,-1 0 0,2-6 0,1-12 0,-1 0 0,-1 0 0,-1 0 0,-1 0 0,-3-25 0,0-11 0,3 54 0,0-1 0,0 0 0,-1 0 0,1 0 0,-1 0 0,-1 0 0,1 1 0,-4-9 0,4 11 0,0 0 0,-1 0 0,1 0 0,-1 0 0,0 0 0,0 0 0,1 1 0,-1-1 0,0 1 0,0-1 0,0 1 0,-1 0 0,1 0 0,0 0 0,0 0 0,-1 0 0,1 0 0,0 1 0,-5-1 0,-19-2 0,-1 1 0,0 2 0,-38 3 0,-4 1 0,-36-4-1365,83 0-5461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7:01.456"/>
    </inkml:context>
    <inkml:brush xml:id="br0">
      <inkml:brushProperty name="width" value="0.035" units="cm"/>
      <inkml:brushProperty name="height" value="0.035" units="cm"/>
      <inkml:brushProperty name="color" value="#E71224"/>
    </inkml:brush>
  </inkml:definitions>
  <inkml:trace contextRef="#ctx0" brushRef="#br0">0 126 24575,'5'0'0,"1"-4"0,0-7 0,3-5 0,0-5 0,-2-3 0,4 3 0,3 4 0,0 6-8191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22.108"/>
    </inkml:context>
    <inkml:brush xml:id="br0">
      <inkml:brushProperty name="width" value="0.035" units="cm"/>
      <inkml:brushProperty name="height" value="0.035" units="cm"/>
      <inkml:brushProperty name="color" value="#E71224"/>
    </inkml:brush>
  </inkml:definitions>
  <inkml:trace contextRef="#ctx0" brushRef="#br0">1 162 24575,'16'-1'0,"0"-1"0,0 0 0,18-6 0,34-4 0,-29 7 0,67-18 0,-39 7 0,-17 9 0,0 1 0,0 3 0,80 6 0,-29-1 0,20 0 0,143-5 0,-144-11 0,-27 2 0,-56 7 0,57-16 0,-66 13 0,2 1 0,-1 2 0,56-3 0,178 10-1365,-241-2-5461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14.303"/>
    </inkml:context>
    <inkml:brush xml:id="br0">
      <inkml:brushProperty name="width" value="0.035" units="cm"/>
      <inkml:brushProperty name="height" value="0.035" units="cm"/>
      <inkml:brushProperty name="color" value="#E71224"/>
    </inkml:brush>
  </inkml:definitions>
  <inkml:trace contextRef="#ctx0" brushRef="#br0">2 28 24575,'-1'77'0,"3"86"0,2-140 0,0 1 0,2-1 0,1 0 0,10 22 0,0 3 0,-4-9 0,20 69 0,-28-90 0,2-1 0,10 23 0,-9-24 0,-1 1 0,6 21 0,-9-22 0,0 0 0,1-1 0,1 0 0,0 0 0,10 16 0,-12-26 0,-1 1 0,1-1 0,0 0 0,1-1 0,-1 1 0,1-1 0,0 0 0,0 0 0,0 0 0,1-1 0,-1 1 0,1-1 0,0-1 0,0 1 0,11 2 0,10 0 0,0-1 0,0-1 0,1-2 0,54-4 0,-16 1 0,22 2 0,71-2 0,-76-10 0,-52 6 0,32-1 0,318 4 0,-197 5 0,-39 0 0,160-4 0,-279-1 0,1-2 0,46-13 0,-45 10 0,0 2 0,30-4 0,231 6 0,-156 6 0,-112-2 0,-10 1 0,0-1 0,1-1 0,-1 0 0,18-3 0,-26 3 0,1 0 0,-1 0 0,0-1 0,0 1 0,0 0 0,0-1 0,0 0 0,-1 0 0,1 0 0,-1 0 0,1 0 0,-1-1 0,1 1 0,-1-1 0,0 1 0,0-1 0,0 0 0,-1 0 0,1 0 0,1-3 0,3-15 0,0 1 0,6-38 0,-9 40 0,3-30 0,-2-1 0,-5-91 0,-1 51 0,3 8 0,-3-86 0,2 163 0,-1 1 0,0-1 0,1 0 0,-1 0 0,0 0 0,-1 1 0,1-1 0,-1 1 0,0-1 0,0 1 0,0 0 0,0-1 0,0 1 0,-1 0 0,-5-5 0,3 4 0,0 0 0,-1 0 0,1 1 0,-1 0 0,0 0 0,0 0 0,-1 1 0,-9-3 0,-8 0 0,-1 1 0,1 2 0,-49 0 0,-1835 4-126,1329-2-1113,556 0-5587</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30.698"/>
    </inkml:context>
    <inkml:brush xml:id="br0">
      <inkml:brushProperty name="width" value="0.035" units="cm"/>
      <inkml:brushProperty name="height" value="0.035" units="cm"/>
      <inkml:brushProperty name="color" value="#E71224"/>
    </inkml:brush>
  </inkml:definitions>
  <inkml:trace contextRef="#ctx0" brushRef="#br0">0 0 24575,'4'1'0,"-1"-1"0,1 1 0,-1 0 0,1 0 0,-1 1 0,1-1 0,-1 1 0,0-1 0,0 1 0,0 0 0,0 0 0,0 1 0,0-1 0,0 1 0,3 4 0,4 4 0,-2 0 0,15 22 0,19 41 0,51 78 0,-79-130 0,-1 1 0,-2 1 0,0 0 0,12 41 0,-5-13 0,-4-3 0,-1 0 0,-3 0 0,4 52 0,-15-507 0,1 405 0,0-6 0,0 0 0,-1 1 0,1-1 0,-1 1 0,-3-9 0,4 14 0,0 0 0,0 1 0,-1-1 0,1 0 0,0 1 0,-1-1 0,1 0 0,0 1 0,-1-1 0,1 0 0,-1 1 0,1-1 0,-1 1 0,0-1 0,1 1 0,-1-1 0,0 1 0,1 0 0,-1-1 0,0 1 0,1 0 0,-2-1 0,1 1 0,-1 0 0,1 0 0,0 0 0,-1 1 0,1-1 0,-1 0 0,1 1 0,0-1 0,-1 1 0,1-1 0,0 1 0,0 0 0,0 0 0,-1-1 0,1 1 0,0 0 0,-1 2 0,-6 5 0,0 1 0,0 0 0,1 0 0,-11 18 0,-5 8 0,5-8 0,2 1 0,0 1 0,2 0 0,-17 52 0,20-48 0,-2-1 0,-1 0 0,-32 51 0,36-66 0,1 0 0,1 0 0,0 0 0,1 1 0,1 0 0,-5 25 0,10-37-113,0-2-96,0 0 1,0 0-1,0 0 0,-1 0 1,-3 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33.386"/>
    </inkml:context>
    <inkml:brush xml:id="br0">
      <inkml:brushProperty name="width" value="0.035" units="cm"/>
      <inkml:brushProperty name="height" value="0.035" units="cm"/>
      <inkml:brushProperty name="color" value="#E71224"/>
    </inkml:brush>
  </inkml:definitions>
  <inkml:trace contextRef="#ctx0" brushRef="#br0">1 0 24575,'0'400'0,"2"-359"0,-2-38 0,0-1 0,1 1 0,-1-1 0,1 1 0,0-1 0,-1 1 0,1-1 0,0 0 0,1 1 0,-1-1 0,0 0 0,0 0 0,4 4 0,-5-6 0,1 0 0,-1 0 0,1 0 0,-1 0 0,1 1 0,-1-1 0,1 0 0,0 0 0,-1 0 0,1 0 0,-1 0 0,1 0 0,-1-1 0,1 1 0,-1 0 0,1 0 0,-1 0 0,1 0 0,-1-1 0,1 1 0,-1 0 0,1 0 0,-1-1 0,1 1 0,-1 0 0,1-1 0,-1 1 0,0-1 0,1 1 0,-1 0 0,0-1 0,1 1 0,-1-1 0,0 1 0,0-1 0,1 1 0,-1-1 0,0 1 0,0-1 0,0 1 0,0-2 0,12-27 0,-11 25 0,17-59 0,8-22 0,-22 74 0,1 1 0,0 1 0,0-1 0,0 1 0,14-17 0,-14 21 0,-1 1 0,1-1 0,0 1 0,12-6 0,-13 7 0,1 0 0,0 0 0,-1 0 0,0-1 0,1 0 0,-2 1 0,7-9 0,-2 0 0,-7 11 0,0-1 0,0 0 0,0 0 0,0 1 0,0-1 0,0 1 0,1-1 0,-1 1 0,3-3 0,3 7 0,-1 14 0,1 26 0,-7-36 0,1 1 0,0 0 0,0-1 0,1 1 0,0-1 0,0 0 0,1 0 0,0 0 0,0 0 0,6 10 0,-8-16 0,0 0 0,0-1 0,-1 1 0,1 0 0,0-1 0,0 1 0,0-1 0,0 1 0,0-1 0,0 1 0,0-1 0,0 1 0,0-1 0,0 0 0,0 0 0,0 0 0,0 1 0,0-1 0,0 0 0,0 0 0,0 0 0,0-1 0,0 1 0,0 0 0,0 0 0,0 0 0,0-1 0,0 1 0,0-1 0,0 1 0,0 0 0,1-2 0,4-2 0,-1 1 0,0-1 0,-1-1 0,7-5 0,-7 6 0,7-9 0,0 0 0,15-26 0,1 0 0,-24 36 0,-1 0 0,1 0 0,0 0 0,0 0 0,1 0 0,-1 0 0,1 1 0,-1 0 0,1 0 0,0 0 0,0 0 0,0 0 0,0 1 0,0 0 0,0 0 0,0 0 0,0 0 0,1 0 0,-1 1 0,6 0 0,-6 0 0,-1 1 0,1-1 0,-1 1 0,0 0 0,1 0 0,-1 0 0,0 0 0,0 0 0,0 1 0,0-1 0,0 1 0,0 0 0,0 0 0,-1 0 0,1 1 0,-1-1 0,1 0 0,-1 1 0,0 0 0,0-1 0,0 1 0,0 0 0,-1 0 0,1 0 0,1 6 0,6 23 0,-1 1 0,-1 0 0,2 47 0,7 38 0,-15-114-98,0-3 50,-1 0-1,0-1 0,1 1 0,-1 0 1,0 0-1,0 0 0,0 0 0,1 0 1,-1 0-1,0 0 0,0 0 0,-1 0 1,1 0-1,0 0 0,0-1 0,0 1 1,-1 0-1,1 0 0,0 0 0,-1 0 1,1 0-1,0 0 0,-1-1 0,0 1 1,0 1-1,-8 3-6777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41.915"/>
    </inkml:context>
    <inkml:brush xml:id="br0">
      <inkml:brushProperty name="width" value="0.2" units="cm"/>
      <inkml:brushProperty name="height" value="0.2" units="cm"/>
    </inkml:brush>
  </inkml:definitions>
  <inkml:trace contextRef="#ctx0" brushRef="#br0">0 1 24575,'873'0'-1365,"-841"0"-5461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35.237"/>
    </inkml:context>
    <inkml:brush xml:id="br0">
      <inkml:brushProperty name="width" value="0.035" units="cm"/>
      <inkml:brushProperty name="height" value="0.035" units="cm"/>
      <inkml:brushProperty name="color" value="#E71224"/>
    </inkml:brush>
  </inkml:definitions>
  <inkml:trace contextRef="#ctx0" brushRef="#br0">163 0 24575,'-6'1'0,"0"-1"0,1 1 0,-1 0 0,0 0 0,1 1 0,-1-1 0,1 1 0,0 1 0,0-1 0,0 1 0,0 0 0,0 0 0,-8 6 0,7-3 0,0-1 0,1 1 0,-1 0 0,1 0 0,0 1 0,1-1 0,0 1 0,0 0 0,-3 8 0,1 1 0,0-1 0,-5 32 0,9-40 0,1 0 0,0 0 0,1 0 0,0 0 0,0 0 0,0 0 0,1 0 0,0 0 0,3 9 0,-3-14 0,-1 0 0,1 0 0,1 0 0,-1-1 0,0 1 0,0 0 0,1 0 0,-1-1 0,1 1 0,-1 0 0,1-1 0,-1 0 0,1 1 0,0-1 0,4 2 0,-2-1 0,1 0 0,0 0 0,0-1 0,0 0 0,0 0 0,8 1 0,4-1 0,0-2 0,-1 1 0,20-5 0,-31 5 0,0-1 0,0 0 0,0 0 0,0 0 0,0-1 0,0 1 0,-1-1 0,1 0 0,0-1 0,-1 1 0,0-1 0,1 0 0,-1 0 0,0 0 0,0-1 0,-1 1 0,1-1 0,-1 0 0,0 0 0,0 0 0,0-1 0,-1 1 0,1-1 0,-1 1 0,0-1 0,0 0 0,-1 0 0,1 0 0,-1 0 0,1-8 0,-1 3 0,5-23 0,-6 33 0,0 0 0,1 0 0,-1-1 0,0 1 0,0 0 0,0 0 0,0-1 0,0 1 0,1 0 0,-1 0 0,0 0 0,0-1 0,1 1 0,-1 0 0,0 0 0,0 0 0,0 0 0,1-1 0,-1 1 0,0 0 0,1 0 0,-1 0 0,0 0 0,0 0 0,1 0 0,-1 0 0,0 0 0,1 0 0,-1 0 0,0 0 0,0 0 0,1 0 0,-1 0 0,0 0 0,1 0 0,-1 0 0,0 0 0,0 0 0,1 1 0,-1-1 0,0 0 0,0 0 0,1 0 0,-1 0 0,0 1 0,0-1 0,1 0 0,-1 0 0,0 0 0,0 1 0,0-1 0,0 0 0,1 1 0,12 16 0,-9-12 0,51 82 0,-15-24 0,-33-53-105,2-1 0,-1 0 0,1 0 0,0-1 0,1 0 0,0-1 0,0 0 0,1 0 0,-1-1 0,2-1 0,-1 0 0,14 4 0,-8-3-6721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36.600"/>
    </inkml:context>
    <inkml:brush xml:id="br0">
      <inkml:brushProperty name="width" value="0.035" units="cm"/>
      <inkml:brushProperty name="height" value="0.035" units="cm"/>
      <inkml:brushProperty name="color" value="#E71224"/>
    </inkml:brush>
  </inkml:definitions>
  <inkml:trace contextRef="#ctx0" brushRef="#br0">0 0 24575,'33'17'0,"0"2"0,-1 1 0,-2 1 0,0 2 0,28 27 0,-52-45 0,0 0 0,0 0 0,1-1 0,0 0 0,11 5 0,-12-6 0,1 0 0,-1 0 0,0 1 0,0-1 0,0 2 0,-1-1 0,10 10 0,0 6-1365,-1-1-5461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37.827"/>
    </inkml:context>
    <inkml:brush xml:id="br0">
      <inkml:brushProperty name="width" value="0.035" units="cm"/>
      <inkml:brushProperty name="height" value="0.035" units="cm"/>
      <inkml:brushProperty name="color" value="#E71224"/>
    </inkml:brush>
  </inkml:definitions>
  <inkml:trace contextRef="#ctx0" brushRef="#br0">241 1 24575,'-1'16'0,"0"-1"0,-1 1 0,0 0 0,-1-1 0,-1 0 0,-1 0 0,-10 25 0,1-12 0,-1-1 0,-36 49 0,32-49 0,1 1 0,2 0 0,0 1 0,2 1 0,-21 61 0,32-72-273,0 0 0,0 1 0,2-1 0,1 26 0,1-22-6553</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39.564"/>
    </inkml:context>
    <inkml:brush xml:id="br0">
      <inkml:brushProperty name="width" value="0.035" units="cm"/>
      <inkml:brushProperty name="height" value="0.035" units="cm"/>
      <inkml:brushProperty name="color" value="#E71224"/>
    </inkml:brush>
  </inkml:definitions>
  <inkml:trace contextRef="#ctx0" brushRef="#br0">1 0 24575,'0'421'0,"1"-392"0,11 57 0,-6-55 0,1 38 0,-7-51-1365,0-24-5461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40.963"/>
    </inkml:context>
    <inkml:brush xml:id="br0">
      <inkml:brushProperty name="width" value="0.035" units="cm"/>
      <inkml:brushProperty name="height" value="0.035" units="cm"/>
      <inkml:brushProperty name="color" value="#E71224"/>
    </inkml:brush>
  </inkml:definitions>
  <inkml:trace contextRef="#ctx0" brushRef="#br0">1 87 24575,'41'0'0,"34"2"0,0-4 0,146-24 0,-154 15 0,0 2 0,1 3 0,90 3 0,-137 2 33,1-1-1,-1 0 0,29-9 1,29-4-1528,-68 15-5331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42.385"/>
    </inkml:context>
    <inkml:brush xml:id="br0">
      <inkml:brushProperty name="width" value="0.035" units="cm"/>
      <inkml:brushProperty name="height" value="0.035" units="cm"/>
      <inkml:brushProperty name="color" value="#E71224"/>
    </inkml:brush>
  </inkml:definitions>
  <inkml:trace contextRef="#ctx0" brushRef="#br0">1 28 24575,'221'2'0,"242"-5"0,-293-9 0,33-2 0,66 14-1365,-247 0-5461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43.486"/>
    </inkml:context>
    <inkml:brush xml:id="br0">
      <inkml:brushProperty name="width" value="0.035" units="cm"/>
      <inkml:brushProperty name="height" value="0.035" units="cm"/>
      <inkml:brushProperty name="color" value="#E71224"/>
    </inkml:brush>
  </inkml:definitions>
  <inkml:trace contextRef="#ctx0" brushRef="#br0">1 1 24575,'0'780'-1365,"0"-796"-5461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45.174"/>
    </inkml:context>
    <inkml:brush xml:id="br0">
      <inkml:brushProperty name="width" value="0.035" units="cm"/>
      <inkml:brushProperty name="height" value="0.035" units="cm"/>
      <inkml:brushProperty name="color" value="#E71224"/>
    </inkml:brush>
  </inkml:definitions>
  <inkml:trace contextRef="#ctx0" brushRef="#br0">1 226 24575,'26'-1'0,"1"-1"0,-1-1 0,0-1 0,42-13 0,94-42 0,-26 7 0,-82 38 0,0 1 0,1 4 0,70-5 0,-106 12-273,-1-1 0,1-2 0,-1 1 0,24-11 0,-20 6-6553</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46.901"/>
    </inkml:context>
    <inkml:brush xml:id="br0">
      <inkml:brushProperty name="width" value="0.035" units="cm"/>
      <inkml:brushProperty name="height" value="0.035" units="cm"/>
      <inkml:brushProperty name="color" value="#E71224"/>
    </inkml:brush>
  </inkml:definitions>
  <inkml:trace contextRef="#ctx0" brushRef="#br0">2 1 24575,'-1'102'0,"3"112"0,-2-212 0,0 1 0,1 0 0,-1-1 0,1 1 0,0 0 0,0-1 0,0 1 0,0-1 0,0 1 0,0-1 0,1 0 0,-1 1 0,1-1 0,-1 0 0,1 0 0,0 0 0,0 0 0,0 0 0,0-1 0,0 1 0,1-1 0,-1 1 0,0-1 0,1 0 0,-1 0 0,1 0 0,-1 0 0,1 0 0,0 0 0,3 0 0,9 1 0,0-1 0,0-1 0,0 0 0,23-3 0,-8 1 0,-23 2 0,-1-1 0,0 1 0,1-1 0,-1-1 0,1 1 0,-1-1 0,0 0 0,0 0 0,9-5 0,-12 5 0,0 0 0,-1 0 0,1-1 0,0 1 0,-1-1 0,1 0 0,-1 1 0,0-1 0,0 0 0,0 0 0,0-1 0,-1 1 0,1 0 0,-1 0 0,0-1 0,0 1 0,0-1 0,0-5 0,2-12 0,-2 0 0,0 0 0,-2 0 0,-3-30 0,3 48 0,1-1 0,-1 1 0,0-1 0,0 1 0,0-1 0,-1 1 0,1 0 0,-1 0 0,0-1 0,0 1 0,0 0 0,0 1 0,0-1 0,-1 0 0,1 1 0,-1-1 0,0 1 0,0 0 0,1 0 0,-2 0 0,-5-3 0,1 1 0,-1 1 0,1 1 0,-1 0 0,0 0 0,0 0 0,0 1 0,-15 0 0,22 1-68,-1 0 0,0 0-1,1 1 1,-1-1 0,0 1 0,1-1-1,-1 1 1,0 0 0,1 0 0,-1 0-1,1 0 1,-1 1 0,1-1 0,0 1-1,0-1 1,-1 1 0,1 0-1,0 0 1,-3 3 0,-18 25-6758</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48.270"/>
    </inkml:context>
    <inkml:brush xml:id="br0">
      <inkml:brushProperty name="width" value="0.035" units="cm"/>
      <inkml:brushProperty name="height" value="0.035" units="cm"/>
      <inkml:brushProperty name="color" value="#E71224"/>
    </inkml:brush>
  </inkml:definitions>
  <inkml:trace contextRef="#ctx0" brushRef="#br0">0 1 24575,'5'0'0,"6"0"0,5 0 0,5 0 0,3 0 0,2 0 0,1 0 0,0 0 0,1 0 0,0 0 0,-1 0 0,0 0 0,-1 0 0,1 0 0,-5 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48.309"/>
    </inkml:context>
    <inkml:brush xml:id="br0">
      <inkml:brushProperty name="width" value="0.2" units="cm"/>
      <inkml:brushProperty name="height" value="0.2" units="cm"/>
    </inkml:brush>
  </inkml:definitions>
  <inkml:trace contextRef="#ctx0" brushRef="#br0">1 0 24575,'6'2'0,"1"0"0,-1 0 0,1 0 0,-1 1 0,0 0 0,0 0 0,5 4 0,13 5 0,80 31 0,207 53 0,-267-88 0,-30-6 0,0 1 0,1 0 0,-1 1 0,16 7 0,-26-10 0,0 1 0,-1 0 0,1 1 0,-1-1 0,0 0 0,1 1 0,-1 0 0,0 0 0,-1 0 0,1 0 0,0 0 0,-1 0 0,0 1 0,0-1 0,0 1 0,0 0 0,0-1 0,-1 1 0,2 6 0,2 18 0,-2 1 0,-1 0 0,-1 0 0,-2 0 0,-6 48 0,-14 21 0,6-37 0,10-37 0,-67 380 0,58-301 0,-14 184 0,10-63 0,-1 22 0,20-211-82,0-20-175,-1 1 1,0-1-1,-1 1 1,-6 28-1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49.439"/>
    </inkml:context>
    <inkml:brush xml:id="br0">
      <inkml:brushProperty name="width" value="0.035" units="cm"/>
      <inkml:brushProperty name="height" value="0.035" units="cm"/>
      <inkml:brushProperty name="color" value="#E71224"/>
    </inkml:brush>
  </inkml:definitions>
  <inkml:trace contextRef="#ctx0" brushRef="#br0">1 84 24575,'4'0'0,"2"-5"0,4-5 0,1-6 0,2 0 0,4 2 0,4 4 0,2 3 0,2 4 0,2 1 0,0 2 0,0 0 0,0 1 0,0 0 0,-5-1-8191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53.222"/>
    </inkml:context>
    <inkml:brush xml:id="br0">
      <inkml:brushProperty name="width" value="0.035" units="cm"/>
      <inkml:brushProperty name="height" value="0.035" units="cm"/>
      <inkml:brushProperty name="color" value="#E71224"/>
    </inkml:brush>
  </inkml:definitions>
  <inkml:trace contextRef="#ctx0" brushRef="#br0">455 1 24575,'-76'-1'0,"-86"3"0,160-2 0,-1 1 0,0-1 0,1 1 0,-1-1 0,0 1 0,1 0 0,-1 0 0,1 0 0,0 1 0,-1-1 0,1 1 0,0-1 0,0 1 0,0 0 0,0-1 0,0 1 0,0 0 0,0 0 0,1 1 0,-1-1 0,1 0 0,-1 0 0,1 1 0,0-1 0,0 1 0,0-1 0,0 1 0,1-1 0,-1 1 0,0 4 0,-1 8 0,1 1 0,1 0 0,0-1 0,3 20 0,-1-6 0,-1 48 0,1 33 0,-1-107 0,-1 0 0,1-1 0,-1 1 0,1-1 0,0 1 0,0-1 0,0 1 0,0-1 0,0 1 0,1-1 0,-1 0 0,1 0 0,0 0 0,-1 1 0,1-2 0,0 1 0,0 0 0,0 0 0,1-1 0,-1 1 0,0-1 0,1 1 0,-1-1 0,0 0 0,1 0 0,-1 0 0,1-1 0,0 1 0,-1-1 0,5 1 0,9 1 0,0-1 0,0 0 0,0-2 0,17-1 0,-4 0 0,-23 1 0,5 1 0,0-1 0,0 1 0,0 1 0,18 3 0,-26-3 0,0 0 0,-1 0 0,1 0 0,0 0 0,0 0 0,-1 1 0,1 0 0,-1-1 0,1 1 0,-1 0 0,1 0 0,-1 0 0,0 0 0,0 0 0,0 1 0,0-1 0,-1 1 0,1-1 0,-1 1 0,1 0 0,1 4 0,0 8 0,0 1 0,0-1 0,-2 0 0,0 1 0,-1-1 0,0 1 0,-3 17 0,1 7 0,1-30 0,0 0 0,-1 1 0,0-1 0,0 0 0,-1 0 0,0 0 0,-1-1 0,0 1 0,-9 14 0,1-5 0,-1-2 0,-1 1 0,-23 22 0,22-24 0,4-4 0,-1-1 0,-16 13 0,23-20 0,0-1 0,-1 0 0,1 0 0,-1 0 0,0-1 0,0 1 0,0-2 0,0 1 0,-8 1 0,-20 0 0,1-1 0,0-2 0,-52-6 0,83 5-45,-1 1-1,0 0 1,1-1-1,-1 0 1,1 0-1,0 1 1,-1-1-1,1-1 1,0 1-1,-1 0 1,1 0-1,0-1 1,0 0-1,0 1 1,0-1-1,0 0 1,0 0-1,1 0 1,-1 0-1,1 0 1,-1 0-1,1 0 1,0-1-1,0 1 0,0 0 1,0-1-1,0 1 1,1-1-1,-2-4 1,-1-12-6781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55.085"/>
    </inkml:context>
    <inkml:brush xml:id="br0">
      <inkml:brushProperty name="width" value="0.035" units="cm"/>
      <inkml:brushProperty name="height" value="0.035" units="cm"/>
      <inkml:brushProperty name="color" value="#E71224"/>
    </inkml:brush>
  </inkml:definitions>
  <inkml:trace contextRef="#ctx0" brushRef="#br0">29 55 24575,'-1'6'0,"1"0"0,-1 0 0,-1 0 0,1 0 0,-3 6 0,-4 14 0,4 1 0,0 1 0,1-1 0,2 1 0,2 32 0,0-56 0,-1-1 0,1 1 0,0-1 0,-1 0 0,1 0 0,1 1 0,-1-1 0,0 0 0,1 0 0,0 0 0,-1 0 0,1 0 0,1-1 0,-1 1 0,0 0 0,4 2 0,-2-2 0,0 0 0,1 0 0,0 0 0,0-1 0,0 1 0,0-1 0,0 0 0,0-1 0,8 2 0,5-1 0,0 0 0,0-1 0,0-1 0,0-1 0,20-3 0,-25 2 0,1-2 0,-1 0 0,0 0 0,0-2 0,0 1 0,-1-1 0,0-1 0,23-17 0,24-12 0,-49 30 0,1 0 0,-1-1 0,0-1 0,-1 1 0,0-1 0,0-1 0,-1 0 0,0 0 0,0-1 0,-1 0 0,0 0 0,-1 0 0,0-1 0,-1 0 0,5-14 0,-9 23 0,0-1 0,-1 0 0,1 0 0,-1 1 0,0-1 0,1 0 0,-1 0 0,0 0 0,0 1 0,-1-1 0,1 0 0,-1 0 0,1 1 0,-1-1 0,0 0 0,0 1 0,0-1 0,0 0 0,-1 1 0,1 0 0,-1-1 0,1 1 0,-1 0 0,0 0 0,0 0 0,0 0 0,0 0 0,0 0 0,-1 0 0,1 1 0,0-1 0,-1 1 0,1 0 0,-5-2 0,-8-3 0,-1 1 0,0 1 0,0 0 0,-28-3 0,27 5 0,-43-4 0,-110 4 0,99 3 0,66-1-170,0 0-1,-1 1 0,1-1 1,-1 1-1,1 0 0,0 1 1,-9 3-1,-9 7-6655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57.192"/>
    </inkml:context>
    <inkml:brush xml:id="br0">
      <inkml:brushProperty name="width" value="0.035" units="cm"/>
      <inkml:brushProperty name="height" value="0.035" units="cm"/>
      <inkml:brushProperty name="color" value="#E71224"/>
    </inkml:brush>
  </inkml:definitions>
  <inkml:trace contextRef="#ctx0" brushRef="#br0">16 1 24575,'0'399'0,"0"-394"0,0 0 0,0 0 0,0-1 0,1 1 0,0 0 0,0 0 0,0 0 0,4 7 0,-4-9 0,1-1 0,-1 0 0,0-1 0,1 1 0,0 0 0,-1 0 0,1-1 0,0 1 0,0-1 0,0 1 0,0-1 0,0 0 0,0 0 0,0 0 0,0 0 0,1 0 0,-1 0 0,0-1 0,1 1 0,2 0 0,26 4 0,1-2 0,53 0 0,-69-5 0,0 0 0,0-1 0,0 0 0,0-1 0,0-1 0,-1-1 0,0 0 0,0-1 0,0-1 0,17-12 0,-3 4 0,-22 14 0,0-2 0,-1 1 0,0-1 0,0 0 0,7-6 0,24-21 0,-25 21 0,1-1 0,14-16 0,-23 22 0,-1 1 0,0-1 0,0 0 0,0 0 0,0 0 0,-1 0 0,0 0 0,0-1 0,0 1 0,1-10 0,-1 8 0,-1 1 0,-1-1 0,1 1 0,-1-1 0,0 1 0,-1-1 0,1 0 0,-1 1 0,-1-1 0,1 1 0,-1 0 0,0-1 0,-1 1 0,1 0 0,-1 0 0,-1 0 0,1 1 0,-1-1 0,0 1 0,0 0 0,0 0 0,-1 0 0,1 1 0,-1-1 0,-1 1 0,1 0 0,0 0 0,-1 1 0,0 0 0,0 0 0,0 0 0,0 1 0,0 0 0,-1 0 0,-8-1 0,-19 0 0,-1 1 0,-49 4 0,-28-1 0,63-11 0,44 8 0,0 1 0,0-1 0,-1 1 0,1 0 0,0 0 0,-1 1 0,1 0 0,-1 0 0,1 0 0,-1 0 0,1 1 0,0 0 0,-1 0 0,-9 4 0,4 0-341,-1 1 0,1 0-1,-10 9 1,8-4-6485</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0:59.477"/>
    </inkml:context>
    <inkml:brush xml:id="br0">
      <inkml:brushProperty name="width" value="0.035" units="cm"/>
      <inkml:brushProperty name="height" value="0.035" units="cm"/>
      <inkml:brushProperty name="color" value="#E71224"/>
    </inkml:brush>
  </inkml:definitions>
  <inkml:trace contextRef="#ctx0" brushRef="#br0">1 47 24575,'5'0'0,"0"0"0,1 0 0,-1 0 0,0 1 0,1 0 0,-1 0 0,0 0 0,0 1 0,0 0 0,0 0 0,0 0 0,-1 1 0,1-1 0,0 1 0,-1 0 0,0 0 0,0 1 0,0-1 0,0 1 0,-1 0 0,1 0 0,-1 0 0,0 1 0,0-1 0,0 1 0,-1-1 0,0 1 0,0 0 0,0 0 0,0 0 0,-1 0 0,1 7 0,3 20 0,-2 1 0,-1 0 0,-5 58 0,0-12 0,3-10 0,9-85 0,3-14 0,-3-4 0,-1 0 0,-1 0 0,3-49 0,1 14 0,-5 41 0,1-34 0,-7 57 0,1-1 0,-1 0 0,1 1 0,0-1 0,1 1 0,-1-1 0,1 1 0,0 0 0,0 0 0,1 0 0,5-8 0,-6 10 0,0 1 0,0 0 0,0 0 0,0 0 0,1 1 0,-1-1 0,0 0 0,1 1 0,0-1 0,-1 1 0,1 0 0,0 0 0,0 0 0,-1 0 0,1 1 0,0-1 0,0 1 0,0 0 0,0-1 0,0 1 0,0 1 0,0-1 0,0 0 0,3 1 0,-2 0 0,-1 0 0,0 0 0,1 0 0,-1 0 0,0 0 0,0 1 0,1-1 0,-1 1 0,0 0 0,0 0 0,-1 0 0,1 0 0,0 1 0,-1-1 0,1 1 0,-1-1 0,0 1 0,0 0 0,0 0 0,0 0 0,-1 0 0,1 0 0,-1 1 0,0-1 0,0 0 0,0 1 0,1 4 0,1 9 0,-2 1 0,0-1 0,0 1 0,-4 24 0,1-9 0,2 19 0,1-1 0,12 67 0,-8-78-455,-1 1 0,-2 65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02.627"/>
    </inkml:context>
    <inkml:brush xml:id="br0">
      <inkml:brushProperty name="width" value="0.035" units="cm"/>
      <inkml:brushProperty name="height" value="0.035" units="cm"/>
      <inkml:brushProperty name="color" value="#E71224"/>
    </inkml:brush>
  </inkml:definitions>
  <inkml:trace contextRef="#ctx0" brushRef="#br0">0 36 24575,'0'531'0,"2"-508"0,1-15 0,-3-8 0,1 0 0,-1 0 0,0 0 0,0 0 0,0 0 0,1 0 0,-1 0 0,0 0 0,0 0 0,1 0 0,-1 0 0,0 0 0,0 0 0,0 0 0,0 0 0,1 0 0,-1 0 0,0-1 0,0 1 0,0 0 0,1 0 0,-1 0 0,0 0 0,0-1 0,0 1 0,0 0 0,0 0 0,0 0 0,1 0 0,-1-1 0,0 1 0,0 0 0,0 0 0,0 0 0,0-1 0,0 1 0,0 0 0,0-1 0,3-8 0,0 0 0,0-1 0,-1 1 0,0-1 0,1-15 0,2-11 0,3 5 0,1 0 0,1 0 0,21-40 0,-16 37 0,13-42 0,2-6 0,-24 68 0,-1-1 0,5-24 0,5-14 0,-10 45 0,-2 9 0,2 15 0,-2 26 0,-5 59 0,3 68 0,-1-165 0,1-1 0,-1-1 0,1 1 0,-1 0 0,1 0 0,0 0 0,2 3 0,-3-6 0,0 0 0,0 1 0,0-1 0,1 0 0,-1 0 0,0 1 0,0-1 0,0 0 0,1 0 0,-1 1 0,0-1 0,0 0 0,1 0 0,-1 0 0,0 0 0,0 1 0,1-1 0,-1 0 0,0 0 0,1 0 0,-1 0 0,0 0 0,0 0 0,1 0 0,-1 0 0,1 0 0,9-9 0,15-30 0,-9 16 0,-1-1 0,-1-1 0,21-52 0,-34 71 0,2 0 0,-1-1 0,1 1 0,0 0 0,0 1 0,0-1 0,1 0 0,0 1 0,0 0 0,0 0 0,9-8 0,-7 10 0,-1-1 0,0 1 0,1 0 0,0 1 0,0-1 0,0 1 0,0 0 0,0 1 0,0-1 0,0 1 0,1 0 0,7 1 0,-10-1 0,0 1 0,0 0 0,0 0 0,0 1 0,0-1 0,0 1 0,0 0 0,0 0 0,0 0 0,0 0 0,-1 1 0,1-1 0,0 1 0,-1 0 0,1 0 0,-1 1 0,0-1 0,0 1 0,0-1 0,0 1 0,0 0 0,-1 0 0,1 0 0,-1 1 0,0-1 0,4 7 0,7 13 0,0-1 0,-1 2 0,-2 0 0,0 0 0,-2 1 0,-1 0 0,0 0 0,-2 0 0,-1 1 0,-1 0 0,-1 28 0,-4 57 0,0-22 0,9 94 0,3-116 0,-10-67-44,0 1 0,0-1 0,0 0 0,0 0 0,0 1 0,0-1 0,0 0 0,0 1 0,0-1 0,0 0 0,0 1 0,0-1 0,0 0 0,0 0 0,-1 1 0,1-1 0,0 0 0,0 0-1,0 1 1,0-1 0,0 0 0,-1 0 0,1 1 0,0-1 0,0 0 0,0 0 0,-1 1 0,1-1 0,0 0 0,-1 0 0,-6-1-6782</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34.575"/>
    </inkml:context>
    <inkml:brush xml:id="br0">
      <inkml:brushProperty name="width" value="0.035" units="cm"/>
      <inkml:brushProperty name="height" value="0.035" units="cm"/>
      <inkml:brushProperty name="color" value="#E71224"/>
    </inkml:brush>
  </inkml:definitions>
  <inkml:trace contextRef="#ctx0" brushRef="#br0">0 1 24575,'9'0'0,"8"0"0,5 0 0,7 0 0,5 0 0,4 0 0,1 0 0,-2 0 0,-3 0 0,-2 0 0,-3 0 0,-1 0 0,-1 0 0,-1 0 0,0 0 0,-5 0-8191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35.820"/>
    </inkml:context>
    <inkml:brush xml:id="br0">
      <inkml:brushProperty name="width" value="0.035" units="cm"/>
      <inkml:brushProperty name="height" value="0.035" units="cm"/>
      <inkml:brushProperty name="color" value="#E71224"/>
    </inkml:brush>
  </inkml:definitions>
  <inkml:trace contextRef="#ctx0" brushRef="#br0">0 55 24575,'57'1'0,"49"-1"0,-90-1 0,-1-1 0,0 0 0,0-2 0,27-8 0,-13 3-195,0 2 0,0 0 0,0 2 0,1 1 0,0 2 0,59 2 0,-66 1-6631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38.760"/>
    </inkml:context>
    <inkml:brush xml:id="br0">
      <inkml:brushProperty name="width" value="0.035" units="cm"/>
      <inkml:brushProperty name="height" value="0.035" units="cm"/>
      <inkml:brushProperty name="color" value="#E71224"/>
    </inkml:brush>
  </inkml:definitions>
  <inkml:trace contextRef="#ctx0" brushRef="#br0">1 0 24575,'0'3'0,"1"0"0,-1-1 0,1 1 0,0 0 0,0-1 0,0 1 0,0-1 0,1 1 0,-1-1 0,1 0 0,-1 0 0,1 1 0,0-1 0,2 2 0,32 28 0,-29-27 0,53 37 0,-41-31 0,34 29 0,-36-25 0,2 2 0,24 17 0,-36-29 0,1 0 0,-1-1 0,1 0 0,1 0 0,-1-1 0,0 0 0,10 2 0,-13-4 0,4 0 0,0 1 0,0 1 0,0 0 0,-1 0 0,11 5 0,-17-7 0,0 0 0,0 1 0,-1-1 0,1 0 0,0 1 0,-1-1 0,1 1 0,-1-1 0,0 1 0,1 0 0,-1-1 0,0 1 0,0 0 0,0 0 0,0 0 0,-1 0 0,1 0 0,0 0 0,-1 0 0,0 0 0,1 0 0,-1 0 0,0 0 0,0 0 0,0 0 0,0 1 0,0-1 0,-1 3 0,-2 4 0,0 1 0,-1-1 0,0 0 0,0 0 0,-1 0 0,-9 13 0,-9 15 0,10-7 0,-15 52 0,3-9 0,5-23 0,4-14 0,3 1 0,-14 56 0,22-70 0,-2-1 0,-16 37 0,13-37 0,2 0 0,-9 35 0,-10 45 0,18-71 0,1 0 0,1 1 0,-6 62 0,12-71 34,-10 42 1,4-23-1469,4-19-5392</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40.204"/>
    </inkml:context>
    <inkml:brush xml:id="br0">
      <inkml:brushProperty name="width" value="0.035" units="cm"/>
      <inkml:brushProperty name="height" value="0.035" units="cm"/>
      <inkml:brushProperty name="color" value="#E71224"/>
    </inkml:brush>
  </inkml:definitions>
  <inkml:trace contextRef="#ctx0" brushRef="#br0">1 137 24575,'9'-8'0,"1"1"0,0 1 0,1-1 0,-1 2 0,1-1 0,0 2 0,1-1 0,-1 2 0,17-4 0,-8 1 0,2 1 0,1 0 0,-1 2 0,0 1 0,28 1 0,-32 1 0,1 0 0,0-1 0,-1-1 0,1-1 0,-1-1 0,0 0 0,18-8 0,-19 6-151,1 0-1,0 1 0,1 1 0,-1 0 1,1 2-1,0 0 0,-1 1 1,24 2-1,-19-1-6674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49.850"/>
    </inkml:context>
    <inkml:brush xml:id="br0">
      <inkml:brushProperty name="width" value="0.2" units="cm"/>
      <inkml:brushProperty name="height" value="0.2" units="cm"/>
    </inkml:brush>
  </inkml:definitions>
  <inkml:trace contextRef="#ctx0" brushRef="#br0">1 7 24575,'724'0'0,"-713"0"-273,0 0 0,-1-1 0,1 0 0,13-4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43.046"/>
    </inkml:context>
    <inkml:brush xml:id="br0">
      <inkml:brushProperty name="width" value="0.035" units="cm"/>
      <inkml:brushProperty name="height" value="0.035" units="cm"/>
      <inkml:brushProperty name="color" value="#E71224"/>
    </inkml:brush>
  </inkml:definitions>
  <inkml:trace contextRef="#ctx0" brushRef="#br0">1 159 24575,'30'-1'0,"55"-11"0,10 0 0,7-2 0,-70 9 0,50-4 0,-68 9 0,0-1 0,1 0 0,22-6 0,-30 5 0,-1 0 0,0-1 0,0 1 0,0-1 0,-1-1 0,1 1 0,-1-1 0,1 0 0,-1 0 0,5-6 0,-9 10 0,0-1 0,-1 1 0,1-1 0,0 1 0,-1-1 0,1 0 0,-1 1 0,1-1 0,-1 0 0,1 1 0,-1-1 0,1 0 0,-1 0 0,0 1 0,0-1 0,1 0 0,-1 0 0,0 0 0,0 0 0,0 1 0,0-1 0,0 0 0,0 0 0,0-1 0,0 1 0,-1 0 0,0 1 0,1-1 0,-1 0 0,0 1 0,1-1 0,-1 0 0,0 1 0,0-1 0,1 1 0,-1 0 0,0-1 0,0 1 0,0-1 0,0 1 0,0 0 0,0 0 0,-1-1 0,-7 0 0,-1 0 0,0 0 0,-12 1 0,16 0 0,-320 3 0,264 3 0,505-12 0,-318 6 0,-111-1 32,1 0 1,-1-1-1,22-7 0,19-2-1526,-35 9-5332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44.887"/>
    </inkml:context>
    <inkml:brush xml:id="br0">
      <inkml:brushProperty name="width" value="0.035" units="cm"/>
      <inkml:brushProperty name="height" value="0.035" units="cm"/>
      <inkml:brushProperty name="color" value="#E71224"/>
    </inkml:brush>
  </inkml:definitions>
  <inkml:trace contextRef="#ctx0" brushRef="#br0">56 0 24575,'-2'0'0,"0"0"0,-1 1 0,1-1 0,0 0 0,0 1 0,0 0 0,0-1 0,0 1 0,0 0 0,0 0 0,0 0 0,0 0 0,1 0 0,-1 1 0,0-1 0,1 0 0,-1 1 0,1-1 0,-1 1 0,1 0 0,0-1 0,-1 1 0,1 0 0,0 0 0,0 0 0,0 0 0,1 0 0,-1 0 0,0 0 0,0 3 0,-1 8 0,0-1 0,0 1 0,1-1 0,1 15 0,0-11 0,1 257 0,0-103 0,0-149 0,1 1 0,9 35 0,-6-34 0,-1 0 0,1 27 0,-6 93-1365,1-130-5461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46.315"/>
    </inkml:context>
    <inkml:brush xml:id="br0">
      <inkml:brushProperty name="width" value="0.035" units="cm"/>
      <inkml:brushProperty name="height" value="0.035" units="cm"/>
      <inkml:brushProperty name="color" value="#E71224"/>
    </inkml:brush>
  </inkml:definitions>
  <inkml:trace contextRef="#ctx0" brushRef="#br0">1 215 24575,'28'-2'0,"0"-2"0,-1 0 0,1-2 0,-1-1 0,30-12 0,19-4 0,11-4 0,36-9 0,-69 24 0,1 3 0,63-3 0,-83 10 0,-2-2 0,1-2 0,42-13 0,-33 9 0,-16 5-341,0 1 0,1 1-1,47 2 1,-52 2-6485</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47.629"/>
    </inkml:context>
    <inkml:brush xml:id="br0">
      <inkml:brushProperty name="width" value="0.035" units="cm"/>
      <inkml:brushProperty name="height" value="0.035" units="cm"/>
      <inkml:brushProperty name="color" value="#E71224"/>
    </inkml:brush>
  </inkml:definitions>
  <inkml:trace contextRef="#ctx0" brushRef="#br0">0 91 24575,'0'-4'0,"5"-2"0,5 1 0,6 0 0,5-3 0,3 0 0,2 2 0,1 0 0,1 3 0,-1-3 0,1-1 0,-1 1 0,0 1 0,0 2 0,-1 1 0,1 2 0,-1-5 0,-4-1-8191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48.844"/>
    </inkml:context>
    <inkml:brush xml:id="br0">
      <inkml:brushProperty name="width" value="0.035" units="cm"/>
      <inkml:brushProperty name="height" value="0.035" units="cm"/>
      <inkml:brushProperty name="color" value="#E71224"/>
    </inkml:brush>
  </inkml:definitions>
  <inkml:trace contextRef="#ctx0" brushRef="#br0">0 56 24575,'13'0'0,"-1"0"0,0 0 0,1-1 0,-1-1 0,0 0 0,0 0 0,0-1 0,20-8 0,-16 4 12,1 1-1,-1 1 1,1 0-1,0 2 1,33-4 0,88 5-492,-88 3-475,-27 0-5871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51.606"/>
    </inkml:context>
    <inkml:brush xml:id="br0">
      <inkml:brushProperty name="width" value="0.035" units="cm"/>
      <inkml:brushProperty name="height" value="0.035" units="cm"/>
      <inkml:brushProperty name="color" value="#E71224"/>
    </inkml:brush>
  </inkml:definitions>
  <inkml:trace contextRef="#ctx0" brushRef="#br0">0 186 24575,'48'-37'0,"-37"27"0,79-74 0,-81 77 0,1 1 0,0 0 0,0 0 0,0 1 0,1 0 0,0 1 0,0 0 0,0 1 0,1 0 0,-1 1 0,1 0 0,-1 1 0,19 0 0,-27 2 0,-1-1 0,1 0 0,-1 1 0,0-1 0,1 1 0,-1 0 0,0 0 0,0 0 0,1 0 0,-1 0 0,0 0 0,0 0 0,0 1 0,0-1 0,0 1 0,-1 0 0,1-1 0,0 1 0,-1 0 0,1 0 0,-1 0 0,0 0 0,0 0 0,0 0 0,0 1 0,0-1 0,0 0 0,0 1 0,0 2 0,1 8 0,0-1 0,-1 1 0,0-1 0,-2 20 0,0-15 0,-3 487 0,4-496 0,-1-1 0,1 0 0,-1 1 0,-1-1 0,1 0 0,-1 0 0,-1 0 0,-5 13 0,-1-5 0,1-1 0,-2-1 0,-10 13 0,4-4 0,-19 33 0,-9 14 0,28-46 0,-26 31 0,39-51 0,-1 1 0,1-1 0,-1 1 0,0-1 0,0 0 0,0 0 0,-1-1 0,1 1 0,-1-1 0,-7 2 0,11-3 0,0-1 0,-1 1 0,1-1 0,0 0 0,-1 0 0,1 0 0,-1 0 0,1 0 0,0 0 0,-1 0 0,1 0 0,-1 0 0,1-1 0,0 1 0,-1 0 0,1-1 0,0 0 0,-1 1 0,1-1 0,0 0 0,0 1 0,-2-2 0,2 0 0,-1 0 0,0 0 0,1 0 0,-1 0 0,1-1 0,0 1 0,0 0 0,0-1 0,0 1 0,0 0 0,0-5 0,-2-6 0,2-1 0,0 1 0,1-25 0,0 30 0,0 4 0,0-1 0,0 1 0,1 0 0,-1 0 0,1-1 0,0 1 0,0 0 0,0 0 0,1 0 0,0 0 0,-1 0 0,1 0 0,5-6 0,-5 8 0,1-1 0,0 1 0,0 0 0,0 0 0,0 0 0,0 0 0,1 0 0,-1 1 0,0 0 0,1-1 0,-1 1 0,1 0 0,-1 1 0,1-1 0,0 1 0,6-1 0,5 1 0,0-1 0,-1 2 0,1 0 0,0 1 0,0 0 0,15 5 0,-20-4 0,0 1 0,0 0 0,0 0 0,-1 1 0,0 1 0,0-1 0,0 1 0,-1 1 0,11 10 0,-7-5 0,21 22 0,1-2 0,56 39 0,-60-52-83,-16-11-174,-1 1 1,0 0 0,0 0-1,19 21 1,-19-14-6570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53.163"/>
    </inkml:context>
    <inkml:brush xml:id="br0">
      <inkml:brushProperty name="width" value="0.035" units="cm"/>
      <inkml:brushProperty name="height" value="0.035" units="cm"/>
      <inkml:brushProperty name="color" value="#E71224"/>
    </inkml:brush>
  </inkml:definitions>
  <inkml:trace contextRef="#ctx0" brushRef="#br0">1 0 24575,'0'1006'-1365,"0"-983"-5461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54.794"/>
    </inkml:context>
    <inkml:brush xml:id="br0">
      <inkml:brushProperty name="width" value="0.035" units="cm"/>
      <inkml:brushProperty name="height" value="0.035" units="cm"/>
      <inkml:brushProperty name="color" value="#E71224"/>
    </inkml:brush>
  </inkml:definitions>
  <inkml:trace contextRef="#ctx0" brushRef="#br0">0 44 24575,'425'0'0,"-416"-1"16,-1 0-1,0 0 0,1-1 0,-1 0 1,0-1-1,0 0 0,12-6 0,-13 5-200,1 1-1,0 0 0,-1 0 0,1 1 0,0 0 0,0 0 0,13-1 0,-4 5-6640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1:57.160"/>
    </inkml:context>
    <inkml:brush xml:id="br0">
      <inkml:brushProperty name="width" value="0.035" units="cm"/>
      <inkml:brushProperty name="height" value="0.035" units="cm"/>
      <inkml:brushProperty name="color" value="#E71224"/>
    </inkml:brush>
  </inkml:definitions>
  <inkml:trace contextRef="#ctx0" brushRef="#br0">2 28 24575,'-1'77'0,"3"85"0,-2-160 0,0 1 0,1-1 0,-1 1 0,1-1 0,-1 1 0,1-1 0,0 0 0,0 1 0,0-1 0,1 0 0,-1 0 0,0 1 0,1-1 0,0 0 0,-1-1 0,1 1 0,0 0 0,0 0 0,0-1 0,0 1 0,0-1 0,0 0 0,0 1 0,1-1 0,-1 0 0,0 0 0,1-1 0,-1 1 0,4 0 0,7 1 0,0 0 0,0-2 0,0 1 0,21-3 0,-13 0 0,-15 2 0,0 0 0,0 0 0,0-1 0,0 0 0,-1 0 0,1 0 0,0-1 0,-1 0 0,1 0 0,-1 0 0,1-1 0,-1 1 0,0-1 0,0-1 0,0 1 0,-1-1 0,1 0 0,-1 0 0,0 0 0,0 0 0,4-7 0,-2 3 0,-1-1 0,1 0 0,-2 0 0,1 0 0,-1-1 0,-1 0 0,0 1 0,0-1 0,2-17 0,-5 22 0,1 0 0,-1 0 0,0 0 0,-1 0 0,1 0 0,-1 0 0,0 0 0,0 0 0,-1 0 0,1 0 0,-1 1 0,0-1 0,0 0 0,-1 1 0,1 0 0,-1-1 0,0 1 0,0 0 0,-1 0 0,1 1 0,-6-5 0,2 3 0,0 0 0,-1 0 0,0 1 0,0 0 0,0 1 0,0 0 0,0 0 0,-12-2 0,1 1 0,-1 1 0,-31-1 0,37 4-341,-1 0 0,1 0-1,-21 5 1,12 1-6485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2:00.042"/>
    </inkml:context>
    <inkml:brush xml:id="br0">
      <inkml:brushProperty name="width" value="0.035" units="cm"/>
      <inkml:brushProperty name="height" value="0.035" units="cm"/>
      <inkml:brushProperty name="color" value="#E71224"/>
    </inkml:brush>
  </inkml:definitions>
  <inkml:trace contextRef="#ctx0" brushRef="#br0">1 0 24575,'0'1051'-1365,"0"-1039"-5461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52.427"/>
    </inkml:context>
    <inkml:brush xml:id="br0">
      <inkml:brushProperty name="width" value="0.2" units="cm"/>
      <inkml:brushProperty name="height" value="0.2" units="cm"/>
    </inkml:brush>
  </inkml:definitions>
  <inkml:trace contextRef="#ctx0" brushRef="#br0">767 192 24575,'-15'-12'0,"-2"1"0,1 0 0,-2 1 0,1 1 0,-1 1 0,-1 0 0,-36-9 0,26 8 0,-40-16 0,-97-28 0,143 47 0,0 2 0,0 0 0,0 1 0,0 2 0,-32 1 0,48 1 0,1-1 0,-1 1 0,1 0 0,-1 1 0,1 0 0,0 0 0,-1 0 0,1 1 0,0 0 0,1 0 0,-1 1 0,0-1 0,1 1 0,0 0 0,0 1 0,0-1 0,1 1 0,-1 0 0,1 0 0,0 0 0,1 1 0,-1 0 0,1-1 0,-3 8 0,1 0 0,1 1 0,0 0 0,0 0 0,2 0 0,0 0 0,0 0 0,2 1 0,-1-1 0,2 0 0,2 17 0,-2-24 0,1 0 0,-1 0 0,1 0 0,1 0 0,-1 0 0,1-1 0,0 1 0,1-1 0,0 0 0,0 0 0,0 0 0,0 0 0,1-1 0,0 0 0,0 0 0,11 8 0,-7-7 0,-1-1 0,1 0 0,0 0 0,0-1 0,1 0 0,-1 0 0,1-1 0,0-1 0,0 0 0,0 0 0,13 0 0,2 0 0,0-2 0,0 0 0,0-2 0,0 0 0,0-2 0,0-1 0,0-1 0,-1-1 0,0-1 0,-1-1 0,0-2 0,28-15 0,-16 5-119,-14 10-59,0-1 0,-1-1 0,-1-1 0,0 0 0,-1-2 0,26-27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2:02.735"/>
    </inkml:context>
    <inkml:brush xml:id="br0">
      <inkml:brushProperty name="width" value="0.035" units="cm"/>
      <inkml:brushProperty name="height" value="0.035" units="cm"/>
      <inkml:brushProperty name="color" value="#E71224"/>
    </inkml:brush>
  </inkml:definitions>
  <inkml:trace contextRef="#ctx0" brushRef="#br0">0 110 24575,'25'-2'0,"-1"-1"0,0-1 0,1-2 0,-2 0 0,1-2 0,27-12 0,-49 19 0,135-44 0,-119 40 0,0 2 0,0 0 0,0 1 0,1 1 0,34 2 0,-50-1 0,0 0 0,0 1 0,0 0 0,-1-1 0,1 1 0,0 0 0,0 1 0,-1-1 0,1 0 0,-1 1 0,1-1 0,-1 1 0,0 0 0,0 0 0,0 0 0,3 3 0,-1 0 0,-1-1 0,0 1 0,-1 0 0,1 0 0,-1 0 0,0 0 0,0 1 0,1 5 0,1 9 0,-2 0 0,0 0 0,-1 32 0,0 2 0,1-28 0,-2 1 0,-1 0 0,-1 0 0,-11 51 0,10-69 0,-1 0 0,0 0 0,-1-1 0,0 0 0,0 0 0,0 0 0,-1 0 0,-11 10 0,-2 0 0,-39 29 0,41-35 0,-1-1 0,0-1 0,-1 0 0,0-2 0,-1 0 0,1-1 0,-2-1 0,1-1 0,0-1 0,-1 0 0,0-2 0,-27 0 0,32 0 0,16-1 0,0-1 0,-1 0 0,1 0 0,0 0 0,0 0 0,0 1 0,0-1 0,0 0 0,0 0 0,0 0 0,0 0 0,1 1 0,-1-1 0,0 0 0,0 0 0,0 0 0,0 0 0,0 1 0,0-1 0,0 0 0,0 0 0,0 0 0,0 0 0,0 0 0,1 0 0,-1 1 0,0-1 0,0 0 0,0 0 0,0 0 0,0 0 0,1 0 0,-1 0 0,0 0 0,0 0 0,0 0 0,0 0 0,1 0 0,-1 0 0,0 0 0,0 0 0,0 0 0,34 13 0,-21-9 0,3 4 0,0 1 0,-1 1 0,-1 0 0,1 0 0,-2 2 0,16 15 0,33 26 0,-33-32 0,-2 1 0,43 45 0,-54-51 0,1-1 0,23 16 0,-24-18 0,1-1 0,-2 2 0,17 18 0,-24-22 0,4 4 0,25 24 0,-32-34 0,0 0 0,-1-1 0,1 1 0,1-1 0,-1-1 0,0 1 0,1-1 0,-1 0 0,1 0 0,6 1 0,-1-1-151,0 1-1,0 0 0,0 0 0,0 1 1,-1 1-1,1 0 0,-1 0 1,17 12-1,-11-5-6674</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2:39.093"/>
    </inkml:context>
    <inkml:brush xml:id="br0">
      <inkml:brushProperty name="width" value="0.035" units="cm"/>
      <inkml:brushProperty name="height" value="0.035" units="cm"/>
      <inkml:brushProperty name="color" value="#E71224"/>
    </inkml:brush>
  </inkml:definitions>
  <inkml:trace contextRef="#ctx0" brushRef="#br0">0 1 24575,'478'0'-1365,"-455"0"-5461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2:40.271"/>
    </inkml:context>
    <inkml:brush xml:id="br0">
      <inkml:brushProperty name="width" value="0.035" units="cm"/>
      <inkml:brushProperty name="height" value="0.035" units="cm"/>
      <inkml:brushProperty name="color" value="#E71224"/>
    </inkml:brush>
  </inkml:definitions>
  <inkml:trace contextRef="#ctx0" brushRef="#br0">1 82 24575,'16'-1'0,"-1"-1"0,28-6 0,12-1 0,-16 6 0,-12 1 0,1-2 0,43-9 0,-38 3-227,1 1-1,-1 2 1,1 1-1,0 2 1,36 0-1,-48 5-6598</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3:03.791"/>
    </inkml:context>
    <inkml:brush xml:id="br0">
      <inkml:brushProperty name="width" value="0.035" units="cm"/>
      <inkml:brushProperty name="height" value="0.035" units="cm"/>
      <inkml:brushProperty name="color" value="#E71224"/>
    </inkml:brush>
  </inkml:definitions>
  <inkml:trace contextRef="#ctx0" brushRef="#br0">0 107 24575,'8'-1'0,"-1"0"0,0-1 0,0 1 0,1-2 0,-1 1 0,0-1 0,11-6 0,19-6 0,26-4 0,0 3 0,2 3 0,100-7 0,-155 19 0,-1 1 0,1 0 0,-1 0 0,1 1 0,16 4 0,-24-5 0,1 1 0,0 0 0,-1 0 0,1 0 0,-1 1 0,0-1 0,1 0 0,-1 1 0,0-1 0,0 1 0,0 0 0,0 0 0,0 0 0,0 0 0,0 0 0,-1 0 0,1 1 0,-1-1 0,1 0 0,-1 1 0,0-1 0,0 1 0,0 0 0,0 4 0,3 23 0,-2-1 0,-1 1 0,-5 51 0,0-2 0,4-72 0,0 33 0,-9 65 0,7-92 0,-1 1 0,-1 0 0,0-1 0,-1 0 0,0 0 0,-1 0 0,-1-1 0,-10 17 0,-19 19 0,-25 39 0,38-49 0,-2-1 0,-1-1 0,-43 45 0,52-64 0,-24 18 0,36-31 0,0 0 0,-1 0 0,0-1 0,0 1 0,0-1 0,0-1 0,0 1 0,-1-1 0,-8 2 0,13-4 0,0 0 0,0 0 0,1 0 0,-1 0 0,0 0 0,0-1 0,0 1 0,0 0 0,1-1 0,-1 0 0,0 1 0,1-1 0,-1 0 0,0 0 0,1 0 0,-1 0 0,1 0 0,-1 0 0,1 0 0,0 0 0,-1-1 0,1 1 0,0-1 0,0 1 0,0-1 0,0 1 0,0-1 0,0 1 0,1-1 0,-1 0 0,0 1 0,1-1 0,-1 0 0,1 0 0,-1-3 0,-1-8 0,1-1 0,0 1 0,1-25 0,1 25 0,-1-4 0,0 6 0,0 1 0,0 0 0,1-1 0,5-18 0,-5 26 0,0 1 0,0-1 0,0 1 0,0-1 0,0 1 0,1-1 0,-1 1 0,1 0 0,-1 0 0,1 0 0,0 0 0,0 0 0,0 0 0,0 1 0,0-1 0,0 1 0,1-1 0,-1 1 0,1 0 0,-1 0 0,1 0 0,-1 0 0,6-1 0,9-1 0,0 2 0,0 0 0,0 0 0,0 2 0,0 0 0,0 1 0,0 0 0,0 2 0,0 0 0,-1 1 0,1 1 0,19 9 0,-19-5 0,-1 1 0,0 0 0,-1 1 0,-1 1 0,21 22 0,32 28 0,-51-49 0,0 1 0,17 21 0,-21-21 0,2-1 0,-1 0 0,21 15 0,-24-22 0,-2 1 0,16 17 0,-18-19 0,0 1 0,0-1 0,0 0 0,1 0 0,11 6 0,-3-6-1365,-2-6-5461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3:05.410"/>
    </inkml:context>
    <inkml:brush xml:id="br0">
      <inkml:brushProperty name="width" value="0.035" units="cm"/>
      <inkml:brushProperty name="height" value="0.035" units="cm"/>
      <inkml:brushProperty name="color" value="#E71224"/>
    </inkml:brush>
  </inkml:definitions>
  <inkml:trace contextRef="#ctx0" brushRef="#br0">209 126 24575,'-27'0'0,"8"1"0,0-1 0,-1-1 0,-29-5 0,45 5 0,0 0 0,0 1 0,1-2 0,-1 1 0,0 0 0,1-1 0,-1 1 0,1-1 0,0 0 0,0-1 0,-1 1 0,1 0 0,0-1 0,1 0 0,-1 1 0,0-1 0,1 0 0,0 0 0,0-1 0,0 1 0,0 0 0,0-1 0,-2-5 0,4 7 0,-1 0 0,1 0 0,0-1 0,0 1 0,0 0 0,0 0 0,0 0 0,0-1 0,1 1 0,-1 0 0,1 0 0,-1 0 0,1 0 0,0-1 0,0 1 0,0 0 0,0 1 0,0-1 0,0 0 0,0 0 0,1 0 0,-1 1 0,1-1 0,2-1 0,-3 2 0,-1 0 0,1 1 0,1-1 0,-1 0 0,0 1 0,0-1 0,0 1 0,0-1 0,0 1 0,0 0 0,1-1 0,-1 1 0,0 0 0,0 0 0,1 0 0,-1 0 0,0 0 0,0 0 0,0 0 0,1 1 0,-1-1 0,0 0 0,0 0 0,0 1 0,0-1 0,1 1 0,-1 0 0,0-1 0,0 1 0,0 0 0,0-1 0,0 1 0,-1 0 0,1 0 0,0 0 0,0 0 0,0 0 0,-1 0 0,1 0 0,0 0 0,-1 0 0,1 0 0,0 2 0,2 5-119,0 1-1,0 0 0,-1 0 1,-1 0-1,1 0 0,-1 0 1,-1 1-1,0 14 0,0-21-168,0 22-6538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3:07.720"/>
    </inkml:context>
    <inkml:brush xml:id="br0">
      <inkml:brushProperty name="width" value="0.035" units="cm"/>
      <inkml:brushProperty name="height" value="0.035" units="cm"/>
      <inkml:brushProperty name="color" value="#E71224"/>
    </inkml:brush>
  </inkml:definitions>
  <inkml:trace contextRef="#ctx0" brushRef="#br0">748 1 24575,'-616'0'0,"606"0"0,0 0 0,1 1 0,-1 0 0,1 1 0,-16 4 0,22-5 0,0 0 0,1 1 0,-1-1 0,0 0 0,0 1 0,0-1 0,1 1 0,-1 0 0,1 0 0,0 0 0,-1 0 0,1 1 0,0-1 0,0 1 0,0-1 0,1 1 0,-1 0 0,0-1 0,1 1 0,-2 6 0,-1 15 0,1 0 0,1 0 0,2 0 0,0 0 0,4 26 0,1-8 0,20 75 0,-3-17 0,-14-55 0,0-4 0,-1 1 0,1 59 0,-8-94 0,0-1 0,0 1 0,1 0 0,0-1 0,2 8 0,-3-13 0,1 0 0,-1 0 0,0 0 0,0 0 0,1 0 0,-1 0 0,1 0 0,-1 0 0,1-1 0,-1 1 0,1 0 0,0 0 0,-1 0 0,1-1 0,0 1 0,0 0 0,0-1 0,-1 1 0,1-1 0,0 1 0,0-1 0,0 1 0,0-1 0,0 1 0,0-1 0,0 0 0,0 0 0,0 0 0,0 1 0,0-1 0,0 0 0,0 0 0,0 0 0,0 0 0,0-1 0,0 1 0,0 0 0,0 0 0,0-1 0,0 1 0,0 0 0,1-2 0,6-2 0,-2 0 0,1 0 0,0-1 0,-1 0 0,0-1 0,0 1 0,0-1 0,-1 0 0,7-10 0,-6 7 0,1 1 0,0 0 0,1 0 0,0 1 0,10-8 0,-9 10 0,-1 1 0,1-1 0,0 2 0,0-1 0,0 1 0,0 1 0,1 0 0,-1 0 0,12 0 0,13 0 0,43 4 0,-30-1 0,-38 0 0,0-1 0,-1 1 0,1 0 0,-1 1 0,1 0 0,-1 0 0,0 1 0,0 0 0,0 0 0,0 1 0,0 0 0,-1 1 0,11 7 0,-13-7 0,1 0 0,-1 1 0,0 0 0,0 0 0,-1 0 0,0 0 0,0 0 0,0 1 0,-1 0 0,0 0 0,0 0 0,-1 0 0,1 0 0,-2 1 0,2 12 0,0 18 0,-1 0 0,-8 74 0,5-106 0,1 0 0,-1 0 0,-1 0 0,1 0 0,-1-1 0,0 1 0,-1-1 0,1 1 0,-1-1 0,0 0 0,0 0 0,-4 5 0,1-5 0,1 1 0,-1-1 0,0 0 0,0-1 0,0 0 0,-1 0 0,1 0 0,-1-1 0,-7 3 0,-34 15 0,-11 4 0,-101 29 0,139-49 0,1-1 0,-1-1 0,0-1 0,-33-1 0,52-1-72,0 0 1,-1 0-1,1-1 0,0 1 0,-1-1 0,1 1 0,0-1 0,0 0 1,0 0-1,0 0 0,0 0 0,0 0 0,0 0 0,0-1 0,0 1 1,0 0-1,1-1 0,-3-2 0,-7-13-6754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3:09.083"/>
    </inkml:context>
    <inkml:brush xml:id="br0">
      <inkml:brushProperty name="width" value="0.035" units="cm"/>
      <inkml:brushProperty name="height" value="0.035" units="cm"/>
      <inkml:brushProperty name="color" value="#E71224"/>
    </inkml:brush>
  </inkml:definitions>
  <inkml:trace contextRef="#ctx0" brushRef="#br0">0 0 24575,'0'1385'-1365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3:11.583"/>
    </inkml:context>
    <inkml:brush xml:id="br0">
      <inkml:brushProperty name="width" value="0.035" units="cm"/>
      <inkml:brushProperty name="height" value="0.035" units="cm"/>
      <inkml:brushProperty name="color" value="#E71224"/>
    </inkml:brush>
  </inkml:definitions>
  <inkml:trace contextRef="#ctx0" brushRef="#br0">0 189 24575,'10'-1'0,"-1"-1"0,1 0 0,-1 0 0,0-1 0,0 0 0,15-8 0,-7 4 0,14-8 0,57-36 0,11-6 0,-86 51 0,-1 1 0,1 0 0,1 1 0,-1 0 0,1 1 0,17-2 0,-23 5 0,10-2 0,0 1 0,30 2 0,-43 0 0,0-1 0,-1 1 0,1 0 0,-1 0 0,1 1 0,-1 0 0,1-1 0,-1 1 0,0 1 0,0-1 0,0 0 0,0 1 0,0 0 0,0 0 0,4 5 0,0 2 0,-1 0 0,0 0 0,0 1 0,-1 0 0,0 0 0,-1 1 0,0 0 0,-1 0 0,4 17 0,-3 0 0,-2 0 0,1 58 0,-4-64 0,-4 204 0,4-221 0,0-1 0,-1 1 0,1-1 0,-1 1 0,-1-1 0,1 0 0,-1 1 0,1-1 0,-2 0 0,1 0 0,0 0 0,-1-1 0,0 1 0,0-1 0,-1 1 0,1-1 0,-1 0 0,0 0 0,0 0 0,0-1 0,0 1 0,-1-1 0,1 0 0,-1-1 0,0 1 0,-6 2 0,-17 4 0,0-1 0,-1-1 0,0-2 0,-44 3 0,-118-6 0,119-3 0,72 1 0,-1 0 0,1 0 0,-1 0 0,0 0 0,1 0 0,-1 0 0,1 0 0,-1 0 0,0 0 0,1 0 0,-1 0 0,1 0 0,-1 0 0,0 0 0,1 1 0,-1-1 0,1 0 0,-1 0 0,1 1 0,-1-1 0,1 0 0,-1 1 0,0 0 0,10 7 0,33 12 0,-33-16 0,160 87 0,-54-26 0,-91-52 0,0 2 0,-2 1 0,1 1 0,-2 0 0,-1 2 0,33 36 0,-30-30 0,52 41 0,7 6 0,-67-59 0,27 21 0,-5-6 0,-21-12-1365,-4-1-5461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3:13.351"/>
    </inkml:context>
    <inkml:brush xml:id="br0">
      <inkml:brushProperty name="width" value="0.035" units="cm"/>
      <inkml:brushProperty name="height" value="0.035" units="cm"/>
      <inkml:brushProperty name="color" value="#E71224"/>
    </inkml:brush>
  </inkml:definitions>
  <inkml:trace contextRef="#ctx0" brushRef="#br0">77 59 24575,'-2'33'0,"-9"54"0,-1 15 0,12-101 0,-4 83 0,8 87 0,-4-166 0,1 0 0,0-1 0,0 1 0,0-1 0,1 1 0,-1-1 0,1 0 0,0 0 0,0 1 0,1-1 0,-1-1 0,1 1 0,0 0 0,0-1 0,6 6 0,-4-5 0,0 0 0,0 0 0,1-1 0,0 0 0,0 0 0,-1 0 0,2-1 0,-1 1 0,0-2 0,10 3 0,-8-3 0,1 0 0,-1 0 0,1-1 0,-1 0 0,1 0 0,-1-1 0,1 0 0,-1 0 0,1-1 0,-1-1 0,0 1 0,0-1 0,0 0 0,0-1 0,-1 0 0,1 0 0,9-8 0,1-2 0,27-18 0,-4 4 0,2-11 0,-6 4 0,-30 29 0,-1 0 0,0 1 0,0-2 0,0 1 0,0-1 0,-1 0 0,0 0 0,-1-1 0,0 1 0,0-1 0,0 0 0,-1 0 0,0 0 0,-1 0 0,0-1 0,0 1 0,-1-1 0,1-13 0,-2 20 0,2-22 0,0 0 0,-4-46 0,1 64 0,0-1 0,0 1 0,0-1 0,-1 1 0,0 0 0,0 0 0,-1 0 0,0 0 0,0 0 0,0 1 0,-1-1 0,0 1 0,0 0 0,0 0 0,-8-7 0,-4-1 0,-1 0 0,-21-13 0,29 22 0,1 0 0,0 0 0,-1 1 0,0 0 0,0 0 0,0 1 0,-13-1 0,-5 0 20,0 1 0,-1 1 0,1 2 0,-1 0 0,-41 9 0,59-8-98,1 0 0,-1 1 0,1 0-1,0 0 1,0 1 0,0 0 0,1 1 0,-1 0 0,1 0-1,0 0 1,1 1 0,-1 1 0,1-1 0,0 1 0,1 1-1,0-1 1,0 1 0,-10 16 0,5 2-6748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9:36.399"/>
    </inkml:context>
    <inkml:brush xml:id="br0">
      <inkml:brushProperty name="width" value="0.035" units="cm"/>
      <inkml:brushProperty name="height" value="0.035" units="cm"/>
      <inkml:brushProperty name="color" value="#E71224"/>
    </inkml:brush>
  </inkml:definitions>
  <inkml:trace contextRef="#ctx0" brushRef="#br0">855 0 24575,'-1'3'0,"0"1"0,0-1 0,-1 0 0,1 0 0,-1 0 0,1 0 0,-1-1 0,0 1 0,0 0 0,0-1 0,-4 4 0,-13 20 0,-18 55 0,16-31 0,-3-2 0,-34 55 0,26-57 0,-174 238 0,192-269 0,-2 0 0,0-1 0,-33 22 0,9-6 0,-35 20 0,51-36 0,19-11 0,-1 1 0,0-2 0,-1 1 0,1 0 0,-1-1 0,1-1 0,-1 1 0,1-1 0,-1 0 0,0 0 0,0-1 0,1 0 0,-1 0 0,0-1 0,-7-1 0,10 1 0,-1 0 0,1 0 0,0 0 0,0-1 0,0 0 0,0 0 0,1 0 0,-1 0 0,0 0 0,1-1 0,0 0 0,-1 1 0,1-1 0,0-1 0,0 1 0,1 0 0,-1-1 0,1 1 0,-1-1 0,1 0 0,1 0 0,-1 0 0,0 0 0,-1-7 0,-2-19 0,2-1 0,1 0 0,2 1 0,5-53 0,-5 76 0,1-13 0,2 0 0,0 0 0,1 1 0,0-1 0,2 1 0,1 0 0,0 0 0,1 1 0,19-31 0,-25 45 0,1 0 0,0 0 0,1 0 0,-1 1 0,1-1 0,0 1 0,0 0 0,0 0 0,0 1 0,0-1 0,1 1 0,-1 0 0,1 0 0,9-3 0,-7 4 0,0 0 0,0 0 0,1 0 0,-1 1 0,1 0 0,-1 1 0,0 0 0,1 0 0,7 3 0,5 2 0,1 1 0,-2 2 0,1 0 0,-1 1 0,33 23 0,-36-20 0,0 1 0,-1 1 0,0 0 0,-1 1 0,-1 1 0,12 19 0,-7-11 0,38 43 0,-45-56 0,-1 0 0,0 1 0,-1 1 0,10 20 0,9 14 0,13 20 0,21 29 0,-21-35 0,-31-44 0,1-1 0,1-1 0,18 20 0,-22-26 0,1-1 0,-2 1 0,1 1 0,-1-1 0,-1 1 0,0 0 0,-1 1 0,0-1 0,0 1 0,-1 0 0,3 19 0,-5-24 95,-2-10-1555,0-7-5366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10:00.875"/>
    </inkml:context>
    <inkml:brush xml:id="br0">
      <inkml:brushProperty name="width" value="0.035" units="cm"/>
      <inkml:brushProperty name="height" value="0.035" units="cm"/>
      <inkml:brushProperty name="color" value="#E71224"/>
    </inkml:brush>
  </inkml:definitions>
  <inkml:trace contextRef="#ctx0" brushRef="#br0">562 0 24575,'-480'0'0,"475"0"0,0 0 0,0 0 0,0 1 0,1-1 0,-1 1 0,0 0 0,0 1 0,-8 2 0,11-3 0,0 1 0,0-1 0,1 0 0,-1 1 0,0-1 0,1 1 0,-1 0 0,1 0 0,-1-1 0,1 1 0,0 0 0,0 0 0,0 0 0,0 0 0,0 1 0,0-1 0,0 0 0,1 0 0,-1 0 0,1 1 0,-1 2 0,-1 23 0,1 0 0,4 46 0,1-7 0,-4-4 0,1 46 0,-1-106 0,1-1 0,-1 1 0,0 0 0,1-1 0,0 1 0,-1-1 0,1 1 0,0-1 0,0 0 0,1 1 0,-1-1 0,0 0 0,1 0 0,-1 0 0,1 0 0,0 0 0,0 0 0,3 2 0,-2-2 0,1 0 0,-1 0 0,1 0 0,0 0 0,0-1 0,0 0 0,0 0 0,0 0 0,0 0 0,7 0 0,4-1 0,-1-1 0,0 0 0,1-1 0,-1-1 0,25-7 0,-6-1 0,0 2 0,0 1 0,1 1 0,0 2 0,40-1 0,-35 6 0,79 3 0,-116-3 0,1 1 0,-1-1 0,1 1 0,-1-1 0,1 1 0,-1 0 0,1 0 0,-1 0 0,0 0 0,0 1 0,1-1 0,-1 1 0,0-1 0,0 1 0,0 0 0,-1-1 0,1 1 0,0 0 0,-1 0 0,1 1 0,-1-1 0,0 0 0,1 0 0,-1 1 0,0-1 0,0 1 0,-1-1 0,1 0 0,0 4 0,1 7 0,-1 1 0,0-1 0,-1 1 0,-2 19 0,1-10 0,0 26 0,1-14 0,-2 1 0,-8 44 0,8-69 0,-1 0 0,0 1 0,-1-2 0,0 1 0,-1 0 0,0-1 0,-1 0 0,0 0 0,0 0 0,-1-1 0,-9 10 0,-3-2 0,0 0 0,-31 20 0,1-1 0,43-32 14,0 1-1,-1-1 0,0-1 0,0 1 1,0-1-1,0 0 0,0-1 1,-8 2-1,11-3-87,1 0-1,-1 0 1,1-1 0,-1 0 0,1 1-1,-1-1 1,1-1 0,-1 1 0,1 0-1,-1-1 1,1 0 0,-1 0 0,1 0-1,0 0 1,0 0 0,-1-1 0,1 1-1,0-1 1,-4-2 0,-4-8-6752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53.201"/>
    </inkml:context>
    <inkml:brush xml:id="br0">
      <inkml:brushProperty name="width" value="0.2" units="cm"/>
      <inkml:brushProperty name="height" value="0.2" units="cm"/>
    </inkml:brush>
  </inkml:definitions>
  <inkml:trace contextRef="#ctx0" brushRef="#br0">589 1 24575,'1'6'0,"1"1"0,-1 0 0,1-1 0,1 0 0,-1 1 0,1-1 0,0 0 0,0 0 0,5 6 0,3 8 0,26 50 0,-13-28 0,-3 1 0,-1 0 0,26 89 0,-13-39 0,-24-69 0,0 0 0,9 40 0,-11-20 0,-2 1 0,-2-1 0,-2 1 0,-7 65 0,-1-69 0,-3-1 0,0 0 0,-18 41 0,20-58 0,-4 6 0,-2-1 0,-1-1 0,0 0 0,-32 39 0,-14 23 0,11-14 0,-2-3 0,-4-2 0,-68 65 0,91-100 0,-1 0 0,-2-2 0,-78 55 0,95-75-118,-36 19 367,53-31-311,0 0-1,0 0 1,0 0 0,-1 0-1,1-1 1,0 0 0,0 1-1,0-1 1,-1 0 0,1 0-1,0 0 1,0 0 0,0 0-1,-1 0 1,1-1 0,0 1-1,0-1 1,0 0 0,0 0-1,0 1 1,0-1 0,0-1-1,-3-1 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9:37.690"/>
    </inkml:context>
    <inkml:brush xml:id="br0">
      <inkml:brushProperty name="width" value="0.035" units="cm"/>
      <inkml:brushProperty name="height" value="0.035" units="cm"/>
      <inkml:brushProperty name="color" value="#E71224"/>
    </inkml:brush>
  </inkml:definitions>
  <inkml:trace contextRef="#ctx0" brushRef="#br0">1 1 24575,'5'0'0,"-1"1"0,1 0 0,0 0 0,0 0 0,8 4 0,12 2 0,13-2 0,52 1 0,-50-4 0,43 7 0,-32-2 0,1-2 0,63-2 0,-109-3-124,0 0 0,0 0 0,0 0 0,0 1 0,0 0 0,0 0-1,0 1 1,0 0 0,-1 0 0,9 4 0,3 5-6702</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9:39.174"/>
    </inkml:context>
    <inkml:brush xml:id="br0">
      <inkml:brushProperty name="width" value="0.035" units="cm"/>
      <inkml:brushProperty name="height" value="0.035" units="cm"/>
      <inkml:brushProperty name="color" value="#E71224"/>
    </inkml:brush>
  </inkml:definitions>
  <inkml:trace contextRef="#ctx0" brushRef="#br0">1 0 24575,'796'0'-1365,"-774"0"-5461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9:40.620"/>
    </inkml:context>
    <inkml:brush xml:id="br0">
      <inkml:brushProperty name="width" value="0.035" units="cm"/>
      <inkml:brushProperty name="height" value="0.035" units="cm"/>
      <inkml:brushProperty name="color" value="#E71224"/>
    </inkml:brush>
  </inkml:definitions>
  <inkml:trace contextRef="#ctx0" brushRef="#br0">1 0 24575,'0'923'-1365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9:43.041"/>
    </inkml:context>
    <inkml:brush xml:id="br0">
      <inkml:brushProperty name="width" value="0.035" units="cm"/>
      <inkml:brushProperty name="height" value="0.035" units="cm"/>
      <inkml:brushProperty name="color" value="#E71224"/>
    </inkml:brush>
  </inkml:definitions>
  <inkml:trace contextRef="#ctx0" brushRef="#br0">0 137 24575,'0'-1'0,"1"0"0,-1-1 0,0 1 0,1 0 0,-1-1 0,1 1 0,-1 0 0,1 0 0,0-1 0,-1 1 0,1 0 0,0 0 0,0 0 0,0 0 0,0 0 0,0 0 0,0 0 0,0 0 0,0 1 0,1-2 0,27-13 0,-27 14 0,59-24 0,125-33 0,-164 53 0,33-3 0,-48 8 0,1-1 0,-1 1 0,1 0 0,-1 1 0,0 0 0,1 0 0,-1 0 0,10 4 0,-15-3 0,1-1 0,-1 1 0,0-1 0,0 1 0,1 0 0,-1 0 0,0 0 0,-1 0 0,1 0 0,0 0 0,-1 1 0,1-1 0,-1 1 0,0-1 0,1 1 0,-1-1 0,-1 1 0,1 0 0,0 0 0,-1-1 0,1 6 0,1 7 0,-1 0 0,-2 29 0,0-25 0,0 31 0,-3 68 0,3-111 0,-1 0 0,0 0 0,0-1 0,0 1 0,0-1 0,-1 0 0,0 1 0,-1-1 0,-4 7 0,-7 7 0,-21 22 0,15-18 0,11-14 0,0 0 0,0-1 0,-1-1 0,0 0 0,-1 0 0,-13 6 0,-29 21 0,46-30 0,-1-1 0,1 0 0,-1 0 0,0 0 0,0-1 0,0-1 0,0 1 0,-1-1 0,1-1 0,0 0 0,-1 0 0,1-1 0,-16-1 0,40 1 0,3-1 0,0 2 0,0 0 0,29 6 0,-29-1 0,0 0 0,0 1 0,-1 1 0,0 1 0,26 18 0,-13-5 0,52 51 0,-67-60 0,0-1 0,1 0 0,0-1 0,1 0 0,0-1 0,21 8 0,-30-14 0,0 1 0,-1 0 0,1 0 0,-1 1 0,-1 0 0,1 0 0,-1 1 0,8 10 0,-7-9 0,-1 0 0,1 0 0,1-1 0,-1 0 0,1-1 0,11 8 0,31 6 91,-40-17-382,0 1 0,-1 0-1,1 0 1,11 8 0,-15-8-6535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39:44.534"/>
    </inkml:context>
    <inkml:brush xml:id="br0">
      <inkml:brushProperty name="width" value="0.035" units="cm"/>
      <inkml:brushProperty name="height" value="0.035" units="cm"/>
      <inkml:brushProperty name="color" value="#E71224"/>
    </inkml:brush>
  </inkml:definitions>
  <inkml:trace contextRef="#ctx0" brushRef="#br0">0 136 24575,'95'0'0,"260"-11"0,-144-3 0,-133 10 0,-24-1 0,61-14 0,40-5 0,-111 21 0,-16 2 0,1-1 0,54-12 0,-49 4 0,1 1 0,0 2 0,0 1 0,65-1 0,-50 8-1365,-27 0-5461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3:26.722"/>
    </inkml:context>
    <inkml:brush xml:id="br0">
      <inkml:brushProperty name="width" value="0.035" units="cm"/>
      <inkml:brushProperty name="height" value="0.035" units="cm"/>
      <inkml:brushProperty name="color" value="#E71224"/>
    </inkml:brush>
  </inkml:definitions>
  <inkml:trace contextRef="#ctx0" brushRef="#br0">510 559 24575,'-345'0'0,"338"0"0,-1 0 0,1 1 0,-1 0 0,1 0 0,0 1 0,0-1 0,-1 2 0,1-1 0,0 1 0,1 0 0,-1 0 0,1 1 0,-10 6 0,11-6 0,1 1 0,-1-1 0,1 1 0,0 0 0,0 0 0,1 0 0,-1 0 0,1 1 0,1-1 0,-1 1 0,1 0 0,0 0 0,0 0 0,0 0 0,1 0 0,-1 9 0,-1 21 0,2 1 0,1 0 0,6 38 0,-6-68 0,1-1 0,1-1 0,-1 1 0,1 0 0,0 0 0,0 0 0,1-1 0,-1 1 0,1-1 0,0 0 0,1 0 0,0 0 0,-1 0 0,1-1 0,1 1 0,7 5 0,-6-5 0,1-1 0,-1 0 0,1 0 0,1-1 0,-1 0 0,0 0 0,1 0 0,-1-1 0,1-1 0,0 1 0,0-1 0,10 0 0,18 1 0,0-2 0,0-1 0,44-8 0,-73 8 0,1-1 0,-1-1 0,1 0 0,-1 0 0,0 0 0,0-1 0,-1 0 0,1 0 0,-1 0 0,0-1 0,0 0 0,0 0 0,0-1 0,-1 0 0,6-8 0,3-8 0,0 0 0,-2-1 0,12-30 0,3-5 0,-16 36 0,-1 0 0,-1-1 0,-1 0 0,-1-1 0,-1 0 0,-1 0 0,-1-1 0,-1 1 0,0-42 0,-7-250 0,4 307 0,-1-1 0,-1 1 0,1 0 0,-1-1 0,-1 1 0,0 0 0,0 0 0,-1 0 0,0 1 0,0-1 0,-10-13 0,12 19 0,0 1 0,0-1 0,0 0 0,-1 1 0,1-1 0,-1 1 0,1 0 0,-1 0 0,0 0 0,1 0 0,-1 0 0,0 1 0,0-1 0,-1 1 0,1 0 0,0 0 0,0 0 0,0 0 0,-1 0 0,1 1 0,-1 0 0,1-1 0,0 1 0,-1 1 0,1-1 0,0 0 0,-1 1 0,1 0 0,0-1 0,-1 1 0,1 1 0,0-1 0,0 0 0,0 1 0,-5 3 0,3-2 0,1 1 0,-1-1 0,1 1 0,0 1 0,0-1 0,0 1 0,0-1 0,1 1 0,0 0 0,0 0 0,0 1 0,1-1 0,-1 1 0,1-1 0,1 1 0,-1-1 0,-1 13 0,0 6 0,2 1 0,0 0 0,3 25 0,0-13 0,-2-17 0,1 0 0,0 0 0,2-1 0,0 1 0,2-1 0,0 1 0,1-1 0,12 27 0,-15-40 0,65 119 0,-58-108 0,0-1 0,1 0 0,1-1 0,0 0 0,23 21 0,-19-21 0,0 1 0,-2 1 0,0 0 0,0 1 0,10 19 0,-6-9 0,-8-15 0,1 0 0,23 22 0,-19-22 0,20 27 0,-28-30-108,-6-7 18,1 0 0,0-1 1,0 1-1,0 0 0,0-1 0,0 1 0,0-1 1,1 0-1,-1 0 0,1 0 0,0 0 1,0 0-1,4 2 0,1-5-6736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3:28.271"/>
    </inkml:context>
    <inkml:brush xml:id="br0">
      <inkml:brushProperty name="width" value="0.035" units="cm"/>
      <inkml:brushProperty name="height" value="0.035" units="cm"/>
      <inkml:brushProperty name="color" value="#E71224"/>
    </inkml:brush>
  </inkml:definitions>
  <inkml:trace contextRef="#ctx0" brushRef="#br0">1 1 24575,'0'1'0,"1"1"0,0 0 0,0-1 0,0 1 0,0-1 0,0 1 0,1-1 0,-1 1 0,0-1 0,1 0 0,-1 0 0,1 0 0,-1 0 0,1 0 0,-1 0 0,1 0 0,0 0 0,0 0 0,3 0 0,-4 0 0,15 5 0,0-1 0,0 0 0,1-1 0,-1-1 0,33 2 0,88-4 0,-83-3 0,-1 1 0,75 2 0,-107 3-1365,-5 2-5461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3:29.747"/>
    </inkml:context>
    <inkml:brush xml:id="br0">
      <inkml:brushProperty name="width" value="0.035" units="cm"/>
      <inkml:brushProperty name="height" value="0.035" units="cm"/>
      <inkml:brushProperty name="color" value="#E71224"/>
    </inkml:brush>
  </inkml:definitions>
  <inkml:trace contextRef="#ctx0" brushRef="#br0">1 55 24575,'4'0'0,"6"0"0,11 0 0,10 0 0,5 0 0,0 0 0,4 0 0,-1 0 0,-3-5 0,-2 0 0,-3-5 0,-3-1 0,0 2 0,-2 2 0,0 3 0,0 2 0,-4 0-8191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4:50.221"/>
    </inkml:context>
    <inkml:brush xml:id="br0">
      <inkml:brushProperty name="width" value="0.035" units="cm"/>
      <inkml:brushProperty name="height" value="0.035" units="cm"/>
      <inkml:brushProperty name="color" value="#E71224"/>
    </inkml:brush>
  </inkml:definitions>
  <inkml:trace contextRef="#ctx0" brushRef="#br0">1 0 24575,'667'0'0,"-627"2"0,0 2 0,0 2 0,62 17 0,-68-15 0,10-1 0,-1-2 0,1-2 0,86-4 0,-46-2 0,-45 3 0,20-1 0,110 12 0,-70 0-73,192-5 1,-177-7-1148,-91 1-5606</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6:08.932"/>
    </inkml:context>
    <inkml:brush xml:id="br0">
      <inkml:brushProperty name="width" value="0.035" units="cm"/>
      <inkml:brushProperty name="height" value="0.035" units="cm"/>
      <inkml:brushProperty name="color" value="#E71224"/>
    </inkml:brush>
  </inkml:definitions>
  <inkml:trace contextRef="#ctx0" brushRef="#br0">3 105 24575,'-1'30'0,"0"-18"0,1 0 0,0 0 0,1 0 0,3 20 0,-4-29 0,1-1 0,0 1 0,0 0 0,0-1 0,0 1 0,0-1 0,1 0 0,-1 1 0,1-1 0,-1 0 0,1 0 0,0 0 0,0 0 0,0 0 0,0 0 0,0 0 0,0-1 0,1 1 0,-1-1 0,1 0 0,-1 0 0,1 0 0,-1 0 0,1 0 0,3 1 0,5 0 0,0-1 0,0 0 0,0 0 0,0-1 0,17-2 0,-20 1 0,-1 0 0,0-1 0,0 0 0,-1 0 0,1 0 0,0-1 0,-1 0 0,1 0 0,9-7 0,-13 7 0,0-1 0,0 1 0,0-1 0,-1 1 0,0-1 0,1 0 0,-1 0 0,-1 0 0,1 0 0,0 0 0,-1 0 0,0 0 0,0-1 0,0 1 0,-1 0 0,1-8 0,-1-9 0,0 0 0,-4-22 0,4 39 0,-1 0 0,1 0 0,-1-1 0,-1 1 0,1 0 0,-1 0 0,1 0 0,-1 0 0,0 0 0,-1 0 0,1 0 0,-1 1 0,1-1 0,-1 1 0,0 0 0,-6-5 0,8 7 0,-1 0 0,1 0 0,-1 0 0,1 0 0,-1 0 0,0 0 0,1 1 0,-1-1 0,0 1 0,1-1 0,-1 1 0,0 0 0,1 0 0,-1 0 0,0-1 0,0 2 0,1-1 0,-1 0 0,0 0 0,0 1 0,1-1 0,-1 0 0,0 1 0,1 0 0,-1-1 0,0 1 0,1 0 0,-1 0 0,1 0 0,0 0 0,-1 0 0,1 0 0,0 1 0,-1-1 0,1 0 0,0 1 0,0-1 0,0 0 0,0 1 0,-1 2 0,-18 33-1365,12-20-5461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54.823"/>
    </inkml:context>
    <inkml:brush xml:id="br0">
      <inkml:brushProperty name="width" value="0.2" units="cm"/>
      <inkml:brushProperty name="height" value="0.2" units="cm"/>
    </inkml:brush>
  </inkml:definitions>
  <inkml:trace contextRef="#ctx0" brushRef="#br0">1 0 24575,'6'0'0,"3"7"0,-1 8 0,-2 8 0,-1 7 0,-2 4 0,5-3 0,1-14 0,5-9 0,1-13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6:11.092"/>
    </inkml:context>
    <inkml:brush xml:id="br0">
      <inkml:brushProperty name="width" value="0.035" units="cm"/>
      <inkml:brushProperty name="height" value="0.035" units="cm"/>
      <inkml:brushProperty name="color" value="#E71224"/>
    </inkml:brush>
  </inkml:definitions>
  <inkml:trace contextRef="#ctx0" brushRef="#br0">2 0 24575,'-1'127'0,"2"145"0,13-140 0,0 30 0,-15-115 0,2 35 0,2-68 104,-3-14-146,0 0 0,0 0 0,0 1 0,1-1 0,-1 0 0,0 1 0,0-1 0,1 0 0,-1 0 0,0 1 0,0-1 0,1 0 0,-1 0 0,0 0 0,1 0 0,-1 1 0,0-1 0,1 0 1,-1 0-1,0 0 0,1 0 0,-1 0 0,0 0 0,1 0 0,-1 0 0,0 0 0,1 0 0,-1 0 0,0 0 0,1 0 0,-1 0 0,0 0 0,1 0 0,0-1 0,10-5-6784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6:13.644"/>
    </inkml:context>
    <inkml:brush xml:id="br0">
      <inkml:brushProperty name="width" value="0.035" units="cm"/>
      <inkml:brushProperty name="height" value="0.035" units="cm"/>
      <inkml:brushProperty name="color" value="#E71224"/>
    </inkml:brush>
  </inkml:definitions>
  <inkml:trace contextRef="#ctx0" brushRef="#br0">1 163 24575,'16'-16'0,"2"0"0,0 1 0,1 1 0,0 1 0,1 0 0,0 2 0,1 0 0,1 1 0,0 2 0,0 0 0,0 1 0,1 1 0,0 1 0,0 1 0,0 1 0,43 1 0,-38 2 0,78 4 0,-103-4 0,0 1 0,-1-1 0,1 1 0,0 0 0,-1 0 0,1 0 0,-1 0 0,0 0 0,1 1 0,-1-1 0,0 1 0,0-1 0,0 1 0,0 0 0,0 0 0,0 0 0,0 0 0,-1 0 0,1 0 0,-1 1 0,1-1 0,-1 0 0,0 1 0,0-1 0,0 1 0,0 0 0,-1-1 0,1 1 0,0 5 0,1 8 0,-1 0 0,-1 0 0,-3 33 0,1-20 0,1-20 0,0 0 0,0 0 0,-1 0 0,0-1 0,0 1 0,-1 0 0,-1-1 0,1 0 0,-1 0 0,-1 0 0,1 0 0,-1 0 0,-1-1 0,1 0 0,-1 0 0,-1-1 0,1 1 0,-1-1 0,0-1 0,-12 8 0,11-8 0,0-1 0,0-1 0,-11 4 0,-21 10 0,25-9 0,-1-1 0,-17 6 0,21-8 0,56-2 0,-24-2 0,1 1 0,-1 1 0,0 1 0,1 0 0,-2 1 0,1 2 0,-1 0 0,0 1 0,0 1 0,-1 0 0,23 17 0,-33-20 0,-1 1 0,0 0 0,0 0 0,-1 0 0,0 1 0,0 0 0,-1 1 0,0-1 0,0 1 0,-1 0 0,0 0 0,-1 0 0,0 1 0,0-1 0,1 12 0,0 3 0,-1 1 0,-1 0 0,-2 1 0,-3 43 0,2-62 0,1 1 0,-1-1 0,-1 0 0,1 0 0,-1 0 0,0-1 0,-1 1 0,0 0 0,0-1 0,0 0 0,-1 1 0,0-1 0,0-1 0,0 1 0,-1 0 0,0-1 0,0 0 0,0 0 0,-1-1 0,1 0 0,-11 6 0,14-8 0,-133 65 0,117-60 0,0-1 0,0-1 0,0 0 0,-1-2 0,1 0 0,-21 1 0,33-4-59,-11 1 121,0-1 0,-23-3 1,35 2-170,0 0 0,1 0 1,-1 0-1,1 0 1,-1-1-1,1 0 0,0 0 1,0 0-1,0 0 0,0-1 1,0 1-1,0-1 1,-5-5-1,-4-9-6719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6:36.212"/>
    </inkml:context>
    <inkml:brush xml:id="br0">
      <inkml:brushProperty name="width" value="0.035" units="cm"/>
      <inkml:brushProperty name="height" value="0.035" units="cm"/>
      <inkml:brushProperty name="color" value="#E71224"/>
    </inkml:brush>
  </inkml:definitions>
  <inkml:trace contextRef="#ctx0" brushRef="#br0">1 190 24575,'29'0'0,"1"-1"0,0-1 0,-1-1 0,45-11 0,-7-3 0,0 4 0,92-7 0,138 7 0,-250 12 0,55-1 0,0-5 0,-1-5 0,170-41 0,-236 44-455,0 1 0,54-5 0,-64 12-6371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6:39.069"/>
    </inkml:context>
    <inkml:brush xml:id="br0">
      <inkml:brushProperty name="width" value="0.035" units="cm"/>
      <inkml:brushProperty name="height" value="0.035" units="cm"/>
      <inkml:brushProperty name="color" value="#E71224"/>
    </inkml:brush>
  </inkml:definitions>
  <inkml:trace contextRef="#ctx0" brushRef="#br0">1 236 24575,'0'430'0,"1"-393"0,12 59 0,-7-59 0,2 52 0,-9-499 0,1 23 0,0 382 0,0 0 0,0 0 0,0 0 0,1 0 0,0 0 0,0 0 0,1 0 0,-1 1 0,1-1 0,0 0 0,5-8 0,-5 10 0,1 0 0,-1 0 0,1 1 0,0-1 0,0 1 0,0-1 0,0 1 0,1 0 0,-1 0 0,1 0 0,-1 0 0,1 1 0,-1 0 0,1-1 0,8 0 0,124-18 0,-127 18 0,0 1 0,0-1 0,1 2 0,-1-1 0,0 2 0,0-1 0,0 1 0,0 0 0,0 1 0,0 0 0,0 1 0,0-1 0,0 2 0,-1-1 0,0 1 0,1 1 0,8 6 0,-16-11 0,12 10 0,0 0 0,22 22 0,-31-28 0,-1 0 0,1 1 0,-1 0 0,0 0 0,0 0 0,-1 0 0,1 0 0,-1 0 0,-1 1 0,1-1 0,-1 1 0,2 6 0,-1 4 0,-1 1 0,0 0 0,-1-1 0,0 1 0,-2-1 0,-4 23 0,4-31 0,0-1 0,-1 1 0,0 0 0,0-1 0,-1 1 0,0-1 0,0 0 0,0 0 0,-1-1 0,0 1 0,-1-1 0,0 0 0,0-1 0,-11 9 0,0-2 0,-1-2 0,0 0 0,0-1 0,-1-1 0,-1-1 0,1 0 0,-1-2 0,0 0 0,-26 3 0,42-8 0,1 0 0,-1-1 0,1 1 0,-1-1 0,1 1 0,-1-1 0,-3-2 0,6 3 0,1 0 0,-1 0 0,1 0 0,-1 0 0,0 0 0,1 0 0,-1-1 0,1 1 0,0 0 0,-1 0 0,1-1 0,-1 1 0,1 0 0,-1-1 0,1 1 0,0 0 0,-1-1 0,1 1 0,0-1 0,-1 1 0,1 0 0,0-1 0,-1 1 0,1-1 0,0 1 0,0-1 0,0 1 0,0-1 0,-1 1 0,1-1 0,0 1 0,0-1 0,0 0 0,0 1 0,0-1 0,0 1 0,0-1 0,0 1 0,1-1 0,-1 1 0,0-1 0,0 1 0,0-1 0,1 1 0,-1-1 0,0 1 0,0-1 0,1 1 0,-1 0 0,0-1 0,1 1 0,-1-1 0,0 1 0,1 0 0,-1-1 0,1 1 0,8-7 0,0 0 0,0 0 0,0 1 0,1 1 0,-1 0 0,1 0 0,1 1 0,-1 0 0,22-5 0,-8 4 0,0 1 0,0 2 0,38-1 0,-50 4 0,0 0 0,-1 0 0,1 1 0,-1 0 0,1 1 0,-1 1 0,0-1 0,18 10 0,-23-10 0,-1 0 0,1 1 0,0 0 0,-1 0 0,0 0 0,0 1 0,0-1 0,0 1 0,-1 0 0,0 1 0,0-1 0,0 1 0,-1-1 0,1 1 0,-2 0 0,4 8 0,-1 4 0,-2 1 0,0-1 0,0 1 0,-2 26 0,-7 76 0,5-113 0,0 1 0,-1-1 0,0 0 0,0 0 0,-1 0 0,0 0 0,-1 0 0,0 0 0,0-1 0,0 0 0,-1 0 0,0 0 0,-1 0 0,1-1 0,-1 0 0,0 0 0,-1-1 0,-11 9 0,5-7 0,1 1 0,-1-2 0,-1 0 0,1 0 0,-1-1 0,0-1 0,0 0 0,-1-1 0,-28 2 0,-1-2 0,-83-6 0,124 3-105,0 0 0,0-1 0,0 0 0,1 1 0,-1-1 0,0 0 0,0 0 0,1-1 0,-1 1 0,1 0 0,-1-1 0,-2-2 0,-6-7-6721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6:40.605"/>
    </inkml:context>
    <inkml:brush xml:id="br0">
      <inkml:brushProperty name="width" value="0.035" units="cm"/>
      <inkml:brushProperty name="height" value="0.035" units="cm"/>
      <inkml:brushProperty name="color" value="#E71224"/>
    </inkml:brush>
  </inkml:definitions>
  <inkml:trace contextRef="#ctx0" brushRef="#br0">299 111 24575,'-37'0'0,"5"-2"0,-1 3 0,1 1 0,-1 1 0,-38 9 0,68-11 0,0 0 0,0 0 0,0 0 0,0 0 0,0 1 0,0-1 0,1 1 0,-1 0 0,1 0 0,-1 0 0,1 0 0,-1 0 0,1 0 0,0 1 0,0-1 0,0 1 0,0 0 0,1-1 0,-1 1 0,1 0 0,0 0 0,0 0 0,-2 6 0,1 3 0,0 1 0,1 0 0,0-1 0,3 24 0,-1-16 0,4 155 0,-5-170 0,1 0 0,-1 1 0,1-1 0,0 1 0,1-1 0,-1 0 0,1 0 0,0 0 0,1 0 0,-1 0 0,1 0 0,0 0 0,0-1 0,0 1 0,1-1 0,0 0 0,0 0 0,7 5 0,-4-5 0,-1 0 0,2 0 0,-1-1 0,0 0 0,1 0 0,0-1 0,-1 0 0,1 0 0,0-1 0,0 0 0,0 0 0,8-1 0,146-5 0,-158 4 0,0 0 0,0 0 0,0-1 0,0 1 0,0-1 0,0 0 0,-1 0 0,1 0 0,-1 0 0,1-1 0,-1 1 0,0-1 0,0 0 0,0 0 0,0 0 0,-1-1 0,1 1 0,-1-1 0,0 1 0,3-6 0,1-3 0,-1-1 0,0 1 0,-1-1 0,0 0 0,2-15 0,-1-8 0,-2 1 0,-1-1 0,-6-64 0,2 91 7,1-1 0,-2 0-1,1 1 1,-1-1 0,-1 1-1,1 0 1,-2 0-1,1 0 1,-1 0 0,0 1-1,-1 0 1,0 0 0,-1 1-1,1-1 1,-1 1 0,-1 1-1,-7-7 1,2 4-142,0 0 0,0 1 0,0 1 0,-1 0 0,0 1 0,-1 0 0,1 1 0,-1 1 0,0 0 0,-20-2 0,11 4-6691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6:41.975"/>
    </inkml:context>
    <inkml:brush xml:id="br0">
      <inkml:brushProperty name="width" value="0.035" units="cm"/>
      <inkml:brushProperty name="height" value="0.035" units="cm"/>
      <inkml:brushProperty name="color" value="#E71224"/>
    </inkml:brush>
  </inkml:definitions>
  <inkml:trace contextRef="#ctx0" brushRef="#br0">0 29 24575,'5'0'0,"10"0"0,21 0 0,13 0 0,20 0 0,9-5 0,-6-1 0,-6 0 0,-4 2 0,-9 0 0,-9 2 0,-8 1 0,-4 1 0,-4 0 0,-7 0-8191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6:42.934"/>
    </inkml:context>
    <inkml:brush xml:id="br0">
      <inkml:brushProperty name="width" value="0.035" units="cm"/>
      <inkml:brushProperty name="height" value="0.035" units="cm"/>
      <inkml:brushProperty name="color" value="#E71224"/>
    </inkml:brush>
  </inkml:definitions>
  <inkml:trace contextRef="#ctx0" brushRef="#br0">1 108 24575,'29'-1'0,"0"-2"0,0-2 0,34-8 0,3-1 0,97-15 0,1 8 0,241-1 0,-390 22 40,0 1 0,27 5 0,-37-5-175,1 1 0,-1-1 0,0 1 0,1 0 0,-1 1 0,0-1 0,0 1 0,0 0 0,-1 1 0,7 4 0,3 7-6691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7:37.387"/>
    </inkml:context>
    <inkml:brush xml:id="br0">
      <inkml:brushProperty name="width" value="0.035" units="cm"/>
      <inkml:brushProperty name="height" value="0.035" units="cm"/>
      <inkml:brushProperty name="color" value="#E71224"/>
    </inkml:brush>
  </inkml:definitions>
  <inkml:trace contextRef="#ctx0" brushRef="#br0">28 0 24575,'-16'556'0,"5"23"-375,11-467-615,0-90-5836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7:38.741"/>
    </inkml:context>
    <inkml:brush xml:id="br0">
      <inkml:brushProperty name="width" value="0.035" units="cm"/>
      <inkml:brushProperty name="height" value="0.035" units="cm"/>
      <inkml:brushProperty name="color" value="#E71224"/>
    </inkml:brush>
  </inkml:definitions>
  <inkml:trace contextRef="#ctx0" brushRef="#br0">0 11 24575,'5'0'0,"10"0"0,7 0 0,4 0 0,3 0 0,0 0 0,1 0 0,-2 0 0,0 0 0,0 0 0,-1 0 0,-1 0 0,1 0 0,-1 0 0,-4-4 0,-6-2-8191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7:40.123"/>
    </inkml:context>
    <inkml:brush xml:id="br0">
      <inkml:brushProperty name="width" value="0.035" units="cm"/>
      <inkml:brushProperty name="height" value="0.035" units="cm"/>
      <inkml:brushProperty name="color" value="#E71224"/>
    </inkml:brush>
  </inkml:definitions>
  <inkml:trace contextRef="#ctx0" brushRef="#br0">1 1 24575,'4'0'0,"7"0"0,5 0 0,5 0 0,3 0 0,2 0 0,2 0 0,-1 0 0,0 0 0,-4 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1:58.045"/>
    </inkml:context>
    <inkml:brush xml:id="br0">
      <inkml:brushProperty name="width" value="0.2" units="cm"/>
      <inkml:brushProperty name="height" value="0.2" units="cm"/>
    </inkml:brush>
  </inkml:definitions>
  <inkml:trace contextRef="#ctx0" brushRef="#br0">914 78 24575,'-1'-2'0,"1"0"0,-1 1 0,0-1 0,0 0 0,0 1 0,0-1 0,0 1 0,0-1 0,0 1 0,0 0 0,0-1 0,-1 1 0,1 0 0,-1 0 0,1 0 0,-1 0 0,1 0 0,-1 0 0,0 0 0,-1 0 0,-41-17 0,39 16 0,-17-5 0,0 0 0,0 2 0,-1 1 0,-39-2 0,-95 6 0,92 1 0,46 0 0,1 0 0,0 1 0,0 1 0,0 1 0,1 0 0,-1 1 0,1 1 0,0 1 0,1 1 0,-1 0 0,2 1 0,-1 0 0,1 1 0,-14 13 0,13-9 0,1 1 0,0 1 0,1 1 0,1 0 0,0 0 0,2 1 0,0 1 0,1 0 0,0 0 0,2 1 0,-9 29 0,6-10 0,1-1 0,2 1 0,-5 61 0,12-89 0,1 1 0,0 0 0,1-1 0,0 1 0,1-1 0,0 1 0,1-1 0,0 0 0,1 0 0,0 0 0,0-1 0,2 1 0,-1-1 0,1 0 0,1 0 0,12 15 0,-12-20 0,0 0 0,-1 0 0,1 0 0,1-1 0,-1 0 0,1 0 0,0 0 0,0-1 0,0-1 0,0 1 0,0-1 0,0-1 0,1 0 0,-1 0 0,1 0 0,-1-1 0,13-1 0,1-1 0,0-1 0,-1 0 0,0-2 0,0 0 0,35-14 0,-41 12 0,0 0 0,0-1 0,0-1 0,-1 0 0,0-1 0,-1 0 0,0-1 0,-1-1 0,20-24 0,-17 15 0,-1 0 0,-1 0 0,-1-1 0,-1-1 0,16-47 0,42-187 0,-53 192 0,-15 60 0,0 0 0,1 1 0,-1-1 0,1 1 0,0-1 0,0 1 0,4-6 0,-5 10 0,-1-1 0,1 0 0,0 1 0,-1-1 0,1 0 0,0 1 0,0-1 0,-1 1 0,1-1 0,0 1 0,0 0 0,0-1 0,0 1 0,0 0 0,-1-1 0,1 1 0,0 0 0,0 0 0,0 0 0,0 0 0,0 0 0,0 0 0,0 0 0,0 0 0,0 0 0,0 1 0,0-1 0,0 0 0,-1 1 0,1-1 0,0 0 0,0 1 0,0-1 0,0 1 0,-1-1 0,1 1 0,0 0 0,-1-1 0,1 1 0,0 0 0,-1-1 0,1 1 0,0 1 0,18 20 0,-1 1 0,-1 1 0,0 0 0,13 29 0,19 28 0,-11-18 0,34 71 0,-64-113 0,0 0 0,-1 0 0,-1 1 0,-2 0 0,0 1 0,-1-1 0,-1 1 0,-1-1 0,-1 1 0,-5 41 0,-4-5 0,-3 0 0,-35 105 0,35-132 0,-1-1 0,-1-1 0,-2 0 0,-36 50 0,-96 101 0,26-35 0,79-87-80,16-20-348,-1-2-1,-59 58 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7:41.988"/>
    </inkml:context>
    <inkml:brush xml:id="br0">
      <inkml:brushProperty name="width" value="0.035" units="cm"/>
      <inkml:brushProperty name="height" value="0.035" units="cm"/>
      <inkml:brushProperty name="color" value="#E71224"/>
    </inkml:brush>
  </inkml:definitions>
  <inkml:trace contextRef="#ctx0" brushRef="#br0">1 1 24575,'4'0'0,"7"0"0,5 0 0,5 0 0,3 0 0,2 0 0,1 0 0,0 0 0,1 0 0,-1 0 0,-4 0-8191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7:43.101"/>
    </inkml:context>
    <inkml:brush xml:id="br0">
      <inkml:brushProperty name="width" value="0.035" units="cm"/>
      <inkml:brushProperty name="height" value="0.035" units="cm"/>
      <inkml:brushProperty name="color" value="#E71224"/>
    </inkml:brush>
  </inkml:definitions>
  <inkml:trace contextRef="#ctx0" brushRef="#br0">1 109 24575,'0'-4'0,"0"-6"0,4-7 0,6 1 0,6-2 0,5 2 0,3 4 0,2 4 0,1 4 0,1 1 0,0 3 0,-5 0-8191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7:45.870"/>
    </inkml:context>
    <inkml:brush xml:id="br0">
      <inkml:brushProperty name="width" value="0.035" units="cm"/>
      <inkml:brushProperty name="height" value="0.035" units="cm"/>
      <inkml:brushProperty name="color" value="#E71224"/>
    </inkml:brush>
  </inkml:definitions>
  <inkml:trace contextRef="#ctx0" brushRef="#br0">243 0 24575,'-40'30'0,"5"-4"0,-26 40 0,10-9 0,46-51 0,0-1 0,0 1 0,0 0 0,1 0 0,0 0 0,0 1 0,1-1 0,0 1 0,0 0 0,-2 7 0,2-1 0,1-1 0,0 1 0,1-1 0,0 1 0,1 13 0,1-14 0,-1 4 0,0-1 0,2 1 0,0 0 0,6 23 0,-7-35 0,1 0 0,-1 0 0,1 0 0,0 0 0,0 0 0,0-1 0,1 1 0,-1-1 0,1 0 0,0 1 0,-1-1 0,2-1 0,-1 1 0,0 0 0,1-1 0,-1 1 0,1-1 0,-1 0 0,1-1 0,0 1 0,0 0 0,5 0 0,7 2 0,0-1 0,0-1 0,1-1 0,19 0 0,66-8 0,-82 5 0,-1-2 0,1 0 0,-1-1 0,1-1 0,-1-1 0,18-9 0,-34 14 0,1 0 0,-1 0 0,0-1 0,0 1 0,-1-1 0,1 0 0,0 1 0,-1-1 0,0-1 0,0 1 0,1 0 0,-2 0 0,1-1 0,0 1 0,-1-1 0,0 0 0,0 1 0,0-1 0,0 0 0,0 0 0,0-5 0,0-9 0,-1 1 0,0-1 0,-4-23 0,3 34 0,0 0 0,0-1 0,-1 1 0,0 0 0,0 0 0,0 0 0,-8-13 0,8 17 0,0 0 0,0 0 0,0 1 0,-1-1 0,1 0 0,-1 1 0,1 0 0,-1 0 0,0 0 0,0 0 0,0 0 0,-1 0 0,1 1 0,0-1 0,0 1 0,-1 0 0,1 0 0,-6 0 0,-7-1 0,1 1 0,-1 1 0,-22 2 0,26 0 0,-1-1 0,0-1 0,1 0 0,-1-1 0,-20-4 0,32 5 0,1 0 0,-1 0 0,1 0 0,0 0 0,-1 0 0,1 0 0,-1 0 0,1 0 0,-1 0 0,1 0 0,0-1 0,-1 1 0,1 0 0,-1 0 0,1 0 0,0-1 0,-1 1 0,1 0 0,0 0 0,-1-1 0,1 1 0,0 0 0,0-1 0,-1 1 0,1 0 0,0-1 0,0 1 0,0-1 0,-1 1 0,12-6 0,21 0 0,103 3 0,-14 2 0,-114 0 8,0-1-1,0 1 0,-1-1 0,1-1 0,-1 1 1,1-1-1,-1 0 0,0 0 0,7-6 1,22-11-1446,-26 17-5388</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7:46.973"/>
    </inkml:context>
    <inkml:brush xml:id="br0">
      <inkml:brushProperty name="width" value="0.035" units="cm"/>
      <inkml:brushProperty name="height" value="0.035" units="cm"/>
      <inkml:brushProperty name="color" value="#E71224"/>
    </inkml:brush>
  </inkml:definitions>
  <inkml:trace contextRef="#ctx0" brushRef="#br0">55 1 24575,'0'53'0,"2"-25"0,-2 1 0,-1-1 0,-1 1 0,-13 55 0,4-38 12,1 1-1,3 0 1,-2 57-1,7 146-257,4-119-919,-2-109-5661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7:48.468"/>
    </inkml:context>
    <inkml:brush xml:id="br0">
      <inkml:brushProperty name="width" value="0.035" units="cm"/>
      <inkml:brushProperty name="height" value="0.035" units="cm"/>
      <inkml:brushProperty name="color" value="#E71224"/>
    </inkml:brush>
  </inkml:definitions>
  <inkml:trace contextRef="#ctx0" brushRef="#br0">0 133 24575,'5'0'0,"-1"-1"0,0 0 0,1-1 0,-1 1 0,0-1 0,0 1 0,0-1 0,0 0 0,5-4 0,8-3 0,35-18 0,-38 19 0,1 0 0,-1 1 0,1 1 0,0 0 0,1 1 0,-1 0 0,1 2 0,20-3 0,63-6 108,9 0-1581,-85 12-5353</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7:50.991"/>
    </inkml:context>
    <inkml:brush xml:id="br0">
      <inkml:brushProperty name="width" value="0.035" units="cm"/>
      <inkml:brushProperty name="height" value="0.035" units="cm"/>
      <inkml:brushProperty name="color" value="#E71224"/>
    </inkml:brush>
  </inkml:definitions>
  <inkml:trace contextRef="#ctx0" brushRef="#br0">56 1 24575,'-2'17'0,"0"1"0,-1-1 0,0 0 0,-1 0 0,-8 19 0,5-16 0,1-1 0,1 1 0,-2 24 0,4-9 0,1 0 0,5 41 0,-3-73 0,1 0 0,-1 0 0,1-1 0,0 1 0,0 0 0,0-1 0,0 1 0,0-1 0,1 1 0,-1-1 0,1 1 0,0-1 0,0 0 0,0 0 0,0 0 0,0 0 0,0 0 0,0 0 0,0-1 0,1 1 0,-1-1 0,1 1 0,-1-1 0,1 0 0,0 0 0,-1 0 0,1-1 0,0 1 0,0-1 0,3 1 0,8 1 0,0-2 0,0 1 0,-1-2 0,27-3 0,-37 4 0,0-1 0,0 0 0,0 0 0,-1 0 0,1 0 0,0 0 0,0 0 0,-1-1 0,1 1 0,-1-1 0,1 0 0,-1 1 0,0-1 0,0-1 0,1 1 0,-2 0 0,1 0 0,0-1 0,0 1 0,-1-1 0,1 1 0,-1-1 0,0 0 0,0 0 0,0 1 0,0-1 0,0 0 0,0-5 0,1-8 0,-1 0 0,0 0 0,-1 0 0,-3-20 0,1 10 0,1 9 0,0 19 0,0 30 0,1 16 0,2 0 0,13 77 0,-8-73-41,-2 1 0,-5 103-1,-1-77-1199</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00.389"/>
    </inkml:context>
    <inkml:brush xml:id="br0">
      <inkml:brushProperty name="width" value="0.035" units="cm"/>
      <inkml:brushProperty name="height" value="0.035" units="cm"/>
      <inkml:brushProperty name="color" value="#E71224"/>
    </inkml:brush>
  </inkml:definitions>
  <inkml:trace contextRef="#ctx0" brushRef="#br0">0 0 24575,'0'927'-1365,"0"-904"-5461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01.850"/>
    </inkml:context>
    <inkml:brush xml:id="br0">
      <inkml:brushProperty name="width" value="0.035" units="cm"/>
      <inkml:brushProperty name="height" value="0.035" units="cm"/>
      <inkml:brushProperty name="color" value="#E71224"/>
    </inkml:brush>
  </inkml:definitions>
  <inkml:trace contextRef="#ctx0" brushRef="#br0">0 56 24575,'593'0'0,"-530"-3"0,118-21 0,34-3 0,49 26 92,-123 2-1549,-118-1-5369</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03.452"/>
    </inkml:context>
    <inkml:brush xml:id="br0">
      <inkml:brushProperty name="width" value="0.035" units="cm"/>
      <inkml:brushProperty name="height" value="0.035" units="cm"/>
      <inkml:brushProperty name="color" value="#E71224"/>
    </inkml:brush>
  </inkml:definitions>
  <inkml:trace contextRef="#ctx0" brushRef="#br0">1 0 24575,'717'0'-1365,"-695"0"-5461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06.031"/>
    </inkml:context>
    <inkml:brush xml:id="br0">
      <inkml:brushProperty name="width" value="0.035" units="cm"/>
      <inkml:brushProperty name="height" value="0.035" units="cm"/>
      <inkml:brushProperty name="color" value="#E71224"/>
    </inkml:brush>
  </inkml:definitions>
  <inkml:trace contextRef="#ctx0" brushRef="#br0">1 0 24575,'0'559'-1365,"0"-529"-5461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01.026"/>
    </inkml:context>
    <inkml:brush xml:id="br0">
      <inkml:brushProperty name="width" value="0.2" units="cm"/>
      <inkml:brushProperty name="height" value="0.2" units="cm"/>
    </inkml:brush>
  </inkml:definitions>
  <inkml:trace contextRef="#ctx0" brushRef="#br0">159 84 24575,'7'-6'0,"1"1"0,0 0 0,0 1 0,0 0 0,1 0 0,-1 1 0,15-4 0,-4 1 0,16-5 0,1 3 0,1 0 0,0 3 0,0 1 0,0 2 0,0 1 0,66 8 0,-96-7 0,0 1 0,-1 1 0,1-1 0,-1 1 0,0 0 0,1 0 0,-1 1 0,0 0 0,0 0 0,0 1 0,-1-1 0,1 1 0,-1 1 0,0-1 0,0 1 0,-1 0 0,1 0 0,-1 0 0,0 0 0,0 1 0,-1-1 0,1 1 0,-1 0 0,-1 0 0,1 1 0,-1-1 0,0 1 0,1 8 0,3 17 0,-1 1 0,-2 0 0,-2 1 0,-3 49 0,0-39 0,2-3 0,-9 147 0,5-158 0,-1 1 0,-1-1 0,-2 0 0,-13 35 0,-39 64 0,-142 225 0,193-339 0,-103 140 0,10-15 0,89-120 0,0-1 0,-1-1 0,-19 20 0,29-34 0,0 0 0,0 0 0,0 0 0,-1-1 0,1 0 0,-1 0 0,0 0 0,0 0 0,0-1 0,0 1 0,0-1 0,-1-1 0,1 1 0,0-1 0,-1 0 0,1 0 0,-1 0 0,-9-1 0,12-1 0,0 0 0,0 0 0,0 0 0,1-1 0,-1 1 0,1-1 0,-1 0 0,1 1 0,-1-1 0,1-1 0,0 1 0,0 0 0,0 0 0,0-1 0,0 1 0,1-1 0,-1 1 0,1-1 0,0 0 0,-1 0 0,1 0 0,0 1 0,1-1 0,-1 0 0,1 0 0,-1 0 0,1 0 0,0-6 0,-1-3 0,0 0 0,1-1 0,1 1 0,0-1 0,4-21 0,-1 18 0,0 0 0,1 0 0,0 0 0,1 0 0,1 1 0,1 0 0,0 0 0,1 1 0,0 0 0,1 1 0,1 0 0,21-20 0,7-2 0,-22 19 0,1 1 0,0 0 0,1 2 0,34-20 0,-48 31 0,1-1 0,-1 1 0,1 0 0,-1 0 0,1 1 0,0 0 0,0 0 0,0 0 0,0 1 0,0 0 0,0 0 0,0 0 0,0 1 0,-1 0 0,1 0 0,0 0 0,0 1 0,-1 0 0,1 0 0,-1 1 0,1-1 0,-1 1 0,6 4 0,50 39 0,-42-30 0,1-1 0,38 22 0,-48-30 0,0-1 0,0 1 0,-1 1 0,0 0 0,-1 0 0,9 11 0,-9-10 0,1 0 0,0 0 0,0-1 0,1 0 0,19 12 0,207 117 0,-201-119 0,0-1 0,42 13 0,-39-16 0,66 35 0,-53-24-1365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07.634"/>
    </inkml:context>
    <inkml:brush xml:id="br0">
      <inkml:brushProperty name="width" value="0.035" units="cm"/>
      <inkml:brushProperty name="height" value="0.035" units="cm"/>
      <inkml:brushProperty name="color" value="#E71224"/>
    </inkml:brush>
  </inkml:definitions>
  <inkml:trace contextRef="#ctx0" brushRef="#br0">0 108 24575,'21'-1'0,"-1"-1"0,27-6 0,14-2 0,92-18 0,-108 17 0,90-9 0,-91 18 0,-7 1 0,74-12 0,-81 8-455,1 1 0,54 2 0,-62 2-6371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09.387"/>
    </inkml:context>
    <inkml:brush xml:id="br0">
      <inkml:brushProperty name="width" value="0.035" units="cm"/>
      <inkml:brushProperty name="height" value="0.035" units="cm"/>
      <inkml:brushProperty name="color" value="#E71224"/>
    </inkml:brush>
  </inkml:definitions>
  <inkml:trace contextRef="#ctx0" brushRef="#br0">2 128 24575,'-2'95'0,"5"102"0,-3-194 0,0 0 0,1-1 0,-1 1 0,1 0 0,0-1 0,0 1 0,0-1 0,0 0 0,1 1 0,-1-1 0,1 0 0,-1 0 0,1 0 0,0 0 0,0 0 0,0 0 0,0 0 0,0 0 0,0-1 0,0 1 0,1-1 0,-1 0 0,0 0 0,1 1 0,-1-1 0,1-1 0,-1 1 0,1 0 0,0-1 0,3 1 0,10 1 0,0-1 0,0-1 0,1 0 0,16-3 0,-5 1 0,10 2 0,-27 1 0,0-1 0,0 0 0,0 0 0,0-1 0,0-1 0,15-4 0,-24 5 0,1 0 0,-1 0 0,0-1 0,0 1 0,0-1 0,0 0 0,0 1 0,-1-1 0,1 0 0,0 0 0,-1 0 0,1 0 0,-1 0 0,0-1 0,0 1 0,0 0 0,0-1 0,1-3 0,1-7 0,0 1 0,1-22 0,-1 9 0,3-12 0,-2 0 0,-1 0 0,-5-65 0,2 98 0,0 0 0,-1 0 0,1 0 0,-1 0 0,0 0 0,0 0 0,-1 0 0,1 0 0,-1 1 0,0-1 0,0 0 0,0 1 0,-4-5 0,2 4 0,0 1 0,-1-1 0,1 1 0,-1 0 0,0 0 0,0 0 0,0 1 0,-10-4 0,-2-1 0,-5-2 0,-40-10 0,53 17 0,0 1 0,-1 0 0,1 0 0,0 1 0,0 0 0,0 0 0,-17 4 0,19-2-105,1-1 0,0 1 0,-1 0 0,1 1 0,0-1 0,1 1 0,-1 1 0,0-1 0,1 1 0,0 0 0,0 0 0,-5 5 0,-2 3-6721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10.928"/>
    </inkml:context>
    <inkml:brush xml:id="br0">
      <inkml:brushProperty name="width" value="0.035" units="cm"/>
      <inkml:brushProperty name="height" value="0.035" units="cm"/>
      <inkml:brushProperty name="color" value="#E71224"/>
    </inkml:brush>
  </inkml:definitions>
  <inkml:trace contextRef="#ctx0" brushRef="#br0">215 0 24575,'1'69'0,"-4"-1"0,-20 125 0,-142 650 0,155-788 0,-4 107 0,15 57 0,1-82 0,-2 652 0,1-748 0,2 1 0,1-1 0,19 72 0,-15-78 0,-2-9 0,0-2 0,2 1 0,15 32 0,-18-47-95,3 5-116,-1 0-1,0 0 0,-1 1 0,-1 0 1,6 28-1,-8-21-6614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12.818"/>
    </inkml:context>
    <inkml:brush xml:id="br0">
      <inkml:brushProperty name="width" value="0.035" units="cm"/>
      <inkml:brushProperty name="height" value="0.035" units="cm"/>
      <inkml:brushProperty name="color" value="#E71224"/>
    </inkml:brush>
  </inkml:definitions>
  <inkml:trace contextRef="#ctx0" brushRef="#br0">1 0 24575,'83'190'0,"-34"-74"0,157 320 0,-193-409 0,30 75 0,55 191 0,-77-222 0,50 192 0,-62-232 0,-3 0 0,0 1 0,2 52 0,-9 99 0,-2-82 0,3 785 0,-2-850 0,-1 0 0,-1-1 0,-2 0 0,-2 0 0,-1-1 0,-1 0 0,-25 54 0,15-35-1365,13-31-5461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16.538"/>
    </inkml:context>
    <inkml:brush xml:id="br0">
      <inkml:brushProperty name="width" value="0.035" units="cm"/>
      <inkml:brushProperty name="height" value="0.035" units="cm"/>
      <inkml:brushProperty name="color" value="#E71224"/>
    </inkml:brush>
  </inkml:definitions>
  <inkml:trace contextRef="#ctx0" brushRef="#br0">291 0 24575,'-207'374'0,"183"-337"0,16-25 0,0 0 0,0 0 0,1 1 0,1 0 0,0 0 0,1 0 0,-6 25 0,11-37 0,-1 1 0,1 0 0,0 0 0,0 0 0,1-1 0,-1 1 0,0 0 0,1 0 0,-1 0 0,1-1 0,-1 1 0,1 0 0,0-1 0,-1 1 0,1-1 0,0 1 0,0-1 0,0 1 0,1-1 0,-1 1 0,0-1 0,0 0 0,1 0 0,-1 0 0,1 0 0,-1 0 0,1 0 0,-1 0 0,1 0 0,0 0 0,-1-1 0,1 1 0,0-1 0,0 1 0,-1-1 0,3 0 0,9 2 0,-1 0 0,1-2 0,-1 1 0,15-3 0,-14 1 0,83 0 0,51-3 0,-144 4 0,0 0 0,-1-1 0,1 0 0,0 1 0,0-1 0,-1 0 0,1-1 0,0 1 0,-1 0 0,0-1 0,1 1 0,-1-1 0,0 0 0,1 0 0,-1 0 0,0 0 0,0 0 0,-1 0 0,1-1 0,0 1 0,-1 0 0,1-1 0,-1 1 0,2-6 0,-3 5 0,1 1 0,-1 0 0,0 0 0,0-1 0,0 1 0,0 0 0,0-1 0,0 1 0,-1 0 0,0-3 0,0-6 0,-2-82 0,3 78 0,0 20 0,0 554-1365,0-536-5461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18.105"/>
    </inkml:context>
    <inkml:brush xml:id="br0">
      <inkml:brushProperty name="width" value="0.035" units="cm"/>
      <inkml:brushProperty name="height" value="0.035" units="cm"/>
      <inkml:brushProperty name="color" value="#E71224"/>
    </inkml:brush>
  </inkml:definitions>
  <inkml:trace contextRef="#ctx0" brushRef="#br0">0 0 24575,'347'0'0,"-336"0"-195,1 1 0,-1 0 0,1 1 0,-1 0 0,1 0 0,14 7 0,-15-5-6631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20.166"/>
    </inkml:context>
    <inkml:brush xml:id="br0">
      <inkml:brushProperty name="width" value="0.035" units="cm"/>
      <inkml:brushProperty name="height" value="0.035" units="cm"/>
      <inkml:brushProperty name="color" value="#E71224"/>
    </inkml:brush>
  </inkml:definitions>
  <inkml:trace contextRef="#ctx0" brushRef="#br0">0 58 24575,'30'0'0,"40"-1"0,-63 0 0,-1 0 0,1 0 0,0-1 0,-1 1 0,1-2 0,-1 1 0,0-1 0,7-3 0,-3 0 0,1 1 0,0 0 0,0 1 0,0 1 0,0-1 0,1 2 0,-1-1 0,19 0 0,11 1 0,46 5 0,-19-1 0,-42-2-1365,-4 0-5461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28.259"/>
    </inkml:context>
    <inkml:brush xml:id="br0">
      <inkml:brushProperty name="width" value="0.035" units="cm"/>
      <inkml:brushProperty name="height" value="0.035" units="cm"/>
      <inkml:brushProperty name="color" value="#E71224"/>
    </inkml:brush>
  </inkml:definitions>
  <inkml:trace contextRef="#ctx0" brushRef="#br0">0 0 24575,'0'1089'-1365,"0"-1068"-5461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48:30.538"/>
    </inkml:context>
    <inkml:brush xml:id="br0">
      <inkml:brushProperty name="width" value="0.035" units="cm"/>
      <inkml:brushProperty name="height" value="0.035" units="cm"/>
      <inkml:brushProperty name="color" value="#E71224"/>
    </inkml:brush>
  </inkml:definitions>
  <inkml:trace contextRef="#ctx0" brushRef="#br0">376 1 24575,'-35'37'0,"-34"50"0,25-30 0,-86 102 0,119-147 0,2 2 0,-1-1 0,2 1 0,0 1 0,0 0 0,2 0 0,0 0 0,-6 22 0,6-10 0,1 0 0,2 0 0,0 0 0,2 38 0,1-18 0,-2-29 0,2 0 0,0 0 0,2 0 0,0 0 0,5 20 0,-7-35 0,2-1 0,-1 0 0,0 1 0,0-1 0,1 0 0,-1 1 0,1-1 0,0 0 0,0 0 0,-1 0 0,1-1 0,0 1 0,1 0 0,-1-1 0,0 1 0,0-1 0,1 0 0,-1 0 0,1 0 0,-1 0 0,1 0 0,-1 0 0,1-1 0,4 1 0,6 0 0,1 0 0,-1-1 0,24-2 0,-16 0 0,112 1 0,27-3 0,-157 4 0,-1 0 0,0 0 0,0-1 0,1 1 0,-1-1 0,0 1 0,0-1 0,0 0 0,0 0 0,1 0 0,-1 0 0,-1 0 0,1 0 0,0-1 0,0 1 0,0-1 0,-1 1 0,1-1 0,-1 1 0,1-1 0,-1 0 0,1 0 0,-1 0 0,0 0 0,0 0 0,0 0 0,0 0 0,-1 0 0,1 0 0,0-1 0,-1 1 0,0 0 0,1-3 0,-1 1 0,0 1 0,0-1 0,-1 0 0,1 1 0,-1-1 0,0 0 0,0 1 0,0-1 0,-1 1 0,1-1 0,-1 1 0,0 0 0,0 0 0,0-1 0,0 1 0,0 1 0,-1-1 0,1 0 0,-6-3 0,-5-6 0,0 0 0,-21-25 0,25 25 0,-1 0 0,-1 1 0,0 1 0,-18-14 0,21 18 0,-1 1 0,1 0 0,-1 1 0,0-1 0,0 2 0,-1-1 0,-10-1 0,17 4 0,-1 0 0,0 1 0,1 0 0,-1 0 0,0 0 0,1 0 0,-1 1 0,0-1 0,1 1 0,-1 0 0,1 0 0,-1 1 0,1-1 0,0 0 0,-1 1 0,1 0 0,0 0 0,0 0 0,0 0 0,0 1 0,-4 4 0,-2 4-151,1 1-1,0 0 0,1 1 0,0 0 1,1 0-1,0 0 0,1 1 1,-5 21-1,5-15-6674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04.503"/>
    </inkml:context>
    <inkml:brush xml:id="br0">
      <inkml:brushProperty name="width" value="0.2" units="cm"/>
      <inkml:brushProperty name="height" value="0.2" units="cm"/>
    </inkml:brush>
  </inkml:definitions>
  <inkml:trace contextRef="#ctx0" brushRef="#br0">195 0 24575,'-1'63'0,"0"-30"0,0-1 0,2 1 0,1-1 0,2 1 0,1-1 0,16 53 0,88 158 0,-107-239 0,0 0 0,1 0 0,-1 0 0,1 0 0,0-1 0,0 1 0,0-1 0,1 0 0,-1 0 0,1 0 0,0-1 0,0 1 0,0-1 0,0 0 0,0 0 0,0 0 0,0 0 0,1-1 0,-1 0 0,1 0 0,-1 0 0,1 0 0,-1-1 0,1 1 0,-1-1 0,1-1 0,0 1 0,-1-1 0,7-1 0,-3 1 0,-1-1 0,1 0 0,-1-1 0,1 0 0,-1 0 0,0-1 0,0 1 0,0-2 0,-1 1 0,0-1 0,1 0 0,-2 0 0,1 0 0,0-1 0,-1 0 0,7-11 0,7-14 0,2-6 0,49-62 0,-55 81 0,-1-1 0,0 0 0,-2-1 0,0 0 0,-1-1 0,-1 0 0,-1-1 0,-1 0 0,6-25 0,-15 78 0,-5 64 0,-8-39 0,-22 56 0,0-1 0,-11 67 0,-18 62 0,-6 9 0,48-169 0,13-42 0,-1-1 0,-1 0 0,-2 0 0,-2-2 0,-31 53 0,27-57 0,14-21 0,0 0 0,-1-1 0,-15 17 0,18-23 0,1 1 0,-2-1 0,1 0 0,0-1 0,-1 1 0,1-1 0,-1 0 0,0 0 0,0 0 0,0-1 0,0 1 0,-6 0 0,-2 0 0,0 0 0,0-1 0,0-1 0,0 0 0,0 0 0,0-2 0,0 1 0,0-2 0,0 1 0,1-2 0,-16-5 0,22 5 0,-1 1 0,1-1 0,0 1 0,0-2 0,1 1 0,-1-1 0,1 0 0,0 0 0,0 0 0,0-1 0,1 1 0,0-1 0,0 0 0,1-1 0,-1 1 0,1-1 0,1 1 0,-1-1 0,1 0 0,0 0 0,-1-12 0,2 12 0,0 1 0,1-1 0,0 1 0,0 0 0,1-1 0,0 1 0,0-1 0,0 1 0,1 0 0,0-1 0,0 1 0,1 0 0,5-9 0,2-2 0,2 0 0,0 1 0,16-15 0,18-25 0,-16 16-27,-17 25-307,-1-1-1,-1 0 1,14-27-1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07.518"/>
    </inkml:context>
    <inkml:brush xml:id="br0">
      <inkml:brushProperty name="width" value="0.2" units="cm"/>
      <inkml:brushProperty name="height" value="0.2" units="cm"/>
    </inkml:brush>
  </inkml:definitions>
  <inkml:trace contextRef="#ctx0" brushRef="#br0">0 688 24575,'13'-1'0,"-1"-1"0,0-1 0,0 0 0,0-1 0,0 0 0,-1-1 0,0 0 0,0-1 0,21-13 0,17-9 0,14-3 0,101-67 0,-145 84 0,0-1 0,-1 0 0,0-2 0,-2 0 0,0 0 0,0-2 0,-2 0 0,23-39 0,-13 14 0,-14 27 0,0 0 0,-1 0 0,-1-1 0,-1-1 0,0 1 0,-2-1 0,5-21 0,-10 37 0,1 0 0,-1 1 0,0-1 0,0 0 0,0 0 0,-1 1 0,1-1 0,-1 0 0,1 1 0,-1-1 0,0 1 0,0-1 0,0 1 0,0-1 0,-1 1 0,1 0 0,0-1 0,-1 1 0,0 0 0,0 0 0,1 0 0,-4-2 0,1 1 0,0 1 0,0 0 0,-1 0 0,1 0 0,-1 0 0,1 0 0,-1 1 0,0 0 0,1 0 0,-1 0 0,-8 0 0,-1 1 0,0 0 0,-1 1 0,1 1 0,0 0 0,0 1 0,0 0 0,-22 9 0,23-6 0,0 0 0,1 1 0,-1 0 0,1 0 0,1 2 0,0-1 0,0 2 0,0-1 0,1 1 0,1 1 0,0 0 0,0 0 0,1 1 0,0 0 0,1 0 0,-11 27 0,5-11 0,-1-1 0,-2-1 0,0 0 0,-32 36 0,-29 46 0,69-94 0,1-1 0,0 1 0,1 1 0,1-1 0,0 1 0,-5 25 0,6 2 0,1 0 0,2 0 0,2 0 0,2 0 0,2 0 0,1-1 0,14 49 0,-15-73 0,0-1 0,1 0 0,1 0 0,0-1 0,1 0 0,20 27 0,-1-7 0,47 45 0,-67-74 0,0 0 0,1-1 0,0 1 0,1-2 0,-1 1 0,1-1 0,-1 0 0,1-1 0,0 0 0,1-1 0,-1 0 0,0 0 0,1-1 0,10 1 0,14-1 0,1-1 0,51-7 0,-82 6 6,-1 1 0,1-1 0,-1 0 0,1 1 0,-1-2 0,0 1 0,1 0 0,-1-1 0,0 1 0,0-1 0,0 0 0,0 0 0,0 0 0,0 0 0,-1-1 0,1 1 0,-1-1 0,0 0 0,3-4 0,-1 2-155,-2-1 1,1-1-1,-1 1 1,0 0-1,0-1 1,0 1-1,-1-1 1,0 1-1,0-10 1,0-15-6678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10.288"/>
    </inkml:context>
    <inkml:brush xml:id="br0">
      <inkml:brushProperty name="width" value="0.2" units="cm"/>
      <inkml:brushProperty name="height" value="0.2" units="cm"/>
    </inkml:brush>
  </inkml:definitions>
  <inkml:trace contextRef="#ctx0" brushRef="#br0">334 0 24575,'-3'1'0,"0"-1"0,1 1 0,-1 0 0,0 0 0,1 0 0,-1 0 0,1 0 0,-1 1 0,1-1 0,0 1 0,-1-1 0,1 1 0,0 0 0,0 0 0,-3 4 0,-29 37 0,27-32 0,-34 44 0,17-24 0,1 0 0,2 1 0,1 1 0,-20 47 0,9-17 0,-7 17 0,35-74 0,1 0 0,0 0 0,1 0 0,-1 1 0,1-1 0,0 0 0,1 1 0,0-1 0,0 1 0,1 9 0,0-13 0,0 0 0,0 0 0,1-1 0,-1 1 0,1 0 0,-1-1 0,1 1 0,0-1 0,0 1 0,0-1 0,0 0 0,1 0 0,-1 0 0,0 0 0,1 0 0,0-1 0,-1 1 0,1-1 0,0 0 0,0 1 0,0-1 0,0 0 0,0-1 0,0 1 0,0 0 0,0-1 0,0 0 0,0 0 0,0 0 0,5 0 0,8-1 0,-1 0 0,1-1 0,-1 0 0,25-8 0,155-60 0,-156 54 0,-1-2 0,0-2 0,-2-2 0,52-39 0,-59 41 0,-22 15 0,-1-1 0,0 0 0,-1 0 0,1 0 0,-1 0 0,0-1 0,-1 0 0,0 0 0,0 0 0,0-1 0,-1 1 0,0-1 0,-1 0 0,1 0 0,-2 1 0,1-2 0,0-13 0,-1 12 0,0 0 0,-1 0 0,-1 0 0,0 0 0,0 1 0,-1-1 0,0 0 0,0 1 0,-1-1 0,-1 1 0,0 0 0,0 0 0,0 0 0,-10-13 0,13 20 0,-1 0 0,1 0 0,-1 0 0,0 0 0,0 0 0,1 0 0,-1 0 0,-1 1 0,1-1 0,0 1 0,0-1 0,0 1 0,-1 0 0,1 0 0,-1 0 0,1 0 0,-1 0 0,1 1 0,-1-1 0,1 1 0,-1 0 0,0-1 0,1 1 0,-1 0 0,0 1 0,1-1 0,-1 0 0,-2 2 0,2-1 0,0 1 0,0-1 0,0 1 0,0 0 0,0 0 0,1 1 0,-1-1 0,1 1 0,0-1 0,0 1 0,-1-1 0,2 1 0,-1 0 0,0 0 0,1 0 0,-1 0 0,1 1 0,0-1 0,0 0 0,0 0 0,0 5 0,-4 16 0,2 0 0,1 0 0,1 0 0,1 0 0,1 0 0,6 38 0,-4-47 0,0 1 0,1-2 0,1 1 0,1 0 0,0-1 0,0 0 0,1 0 0,1-1 0,1 0 0,0 0 0,13 14 0,26 27 0,-26-29 0,1-1 0,26 22 0,-21-23-98,-3-4-324,-2 0-1,23 26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12.920"/>
    </inkml:context>
    <inkml:brush xml:id="br0">
      <inkml:brushProperty name="width" value="0.2" units="cm"/>
      <inkml:brushProperty name="height" value="0.2" units="cm"/>
    </inkml:brush>
  </inkml:definitions>
  <inkml:trace contextRef="#ctx0" brushRef="#br0">0 1 24575,'1'50'0,"3"0"0,14 74 0,-10-65 0,-2 0 0,-6 113 0,3 37 0,-3-206 0,0 0 0,1 0 0,-1 0 0,1 0 0,0 0 0,0 0 0,0-1 0,0 1 0,0 0 0,0 0 0,1-1 0,0 1 0,-1-1 0,4 5 0,-4-7 0,0 0 0,-1 1 0,1-1 0,-1 1 0,1-1 0,0 0 0,-1 1 0,1-1 0,0 0 0,-1 0 0,1 0 0,0 0 0,-1 1 0,1-1 0,0 0 0,0 0 0,-1 0 0,1 0 0,0-1 0,-1 1 0,1 0 0,0 0 0,1-1 0,0 0 0,0 0 0,-1 0 0,1-1 0,0 1 0,-1 0 0,1-1 0,0 0 0,-1 1 0,0-1 0,1 0 0,1-3 0,9-18 0,0-1 0,-2 0 0,-1-1 0,7-26 0,-10 28 0,2-1 0,0 1 0,2 1 0,0-1 0,15-21 0,18-27 0,-34 54 0,0 0 0,1 1 0,1 0 0,1 0 0,25-25 0,-4 8 0,-28 27 0,0 1 0,1-1 0,-1 1 0,1 0 0,0 0 0,1 0 0,-1 1 0,1 0 0,-1 0 0,1 1 0,1 0 0,-1 0 0,0 0 0,16-2 0,-20 4 0,1 1 0,0-1 0,0 1 0,0 0 0,0 0 0,1 0 0,-1 0 0,0 1 0,-1 0 0,1-1 0,0 1 0,0 1 0,0-1 0,0 1 0,-1-1 0,1 1 0,-1 0 0,1 1 0,-1-1 0,5 4 0,-5-1 0,1 0 0,-1 0 0,0 0 0,0 0 0,0 1 0,-1-1 0,0 1 0,0-1 0,-1 1 0,1 0 0,-1 0 0,0 0 0,0 9 0,0 22-1365,-1-3-5461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15.422"/>
    </inkml:context>
    <inkml:brush xml:id="br0">
      <inkml:brushProperty name="width" value="0.2" units="cm"/>
      <inkml:brushProperty name="height" value="0.2" units="cm"/>
    </inkml:brush>
  </inkml:definitions>
  <inkml:trace contextRef="#ctx0" brushRef="#br0">296 0 24575,'-2'6'0,"0"-1"0,0 1 0,0-1 0,0 0 0,-1 0 0,0 0 0,0 0 0,0-1 0,0 1 0,-8 7 0,-7 11 0,9-10 0,1 1 0,1 1 0,0 0 0,0 0 0,2 0 0,0 0 0,1 1 0,0 0 0,1 0 0,1 0 0,1 0 0,0 19 0,0-17 0,-2-1 0,0 0 0,-6 19 0,6-25 0,0-1 0,0 1 0,1 0 0,0 0 0,1 0 0,0 0 0,1 0 0,0 0 0,1 0 0,2 15 0,-1-23 0,0 1 0,-1-1 0,1 0 0,0 0 0,0 0 0,0 0 0,1 0 0,-1 0 0,1-1 0,0 1 0,0-1 0,-1 0 0,1 0 0,6 3 0,53 21 0,-19-10 0,-28-9 0,0 1 0,-1 0 0,0 1 0,0 1 0,-1 0 0,19 19 0,-28-24 0,0-1 0,0 1 0,-1 0 0,0 0 0,0 0 0,0 1 0,-1-1 0,0 1 0,0-1 0,0 1 0,0 0 0,-1 0 0,0 0 0,-1 0 0,1 0 0,-1 0 0,0 0 0,-1 0 0,1-1 0,-1 1 0,-3 10 0,3-11 0,-1 1 0,0-1 0,0 0 0,0 0 0,-1 0 0,0-1 0,0 1 0,0-1 0,0 1 0,-1-1 0,1 0 0,-1 0 0,0-1 0,-1 1 0,-7 4 0,-4 1 0,0 0 0,-1-2 0,-24 9 0,24-10 0,0 0 0,0 2 0,-19 11 0,26-13-80,-1 0 0,0 0-1,0-1 1,0-1 0,0 0-1,0 0 1,-1-1 0,0-1-1,0 0 1,0 0 0,0-1 0,0-1-1,0 0 1,0 0 0,0-1-1,-16-4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17.605"/>
    </inkml:context>
    <inkml:brush xml:id="br0">
      <inkml:brushProperty name="width" value="0.2" units="cm"/>
      <inkml:brushProperty name="height" value="0.2" units="cm"/>
    </inkml:brush>
  </inkml:definitions>
  <inkml:trace contextRef="#ctx0" brushRef="#br0">0 0 24575,'608'0'-1365,"-575"0"-5461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09:36.008"/>
    </inkml:context>
    <inkml:brush xml:id="br0">
      <inkml:brushProperty name="width" value="0.035" units="cm"/>
      <inkml:brushProperty name="height" value="0.035" units="cm"/>
      <inkml:brushProperty name="color" value="#E71224"/>
    </inkml:brush>
  </inkml:definitions>
  <inkml:trace contextRef="#ctx0" brushRef="#br0">1 101 24575,'42'-2'0,"0"-2"0,0-1 0,0-3 0,79-24 0,-87 23 67,70-8 0,11-2-1566,-97 15-5327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19.107"/>
    </inkml:context>
    <inkml:brush xml:id="br0">
      <inkml:brushProperty name="width" value="0.2" units="cm"/>
      <inkml:brushProperty name="height" value="0.2" units="cm"/>
    </inkml:brush>
  </inkml:definitions>
  <inkml:trace contextRef="#ctx0" brushRef="#br0">0 1 24575,'53'2'0,"-1"2"0,0 2 0,-1 3 0,0 2 0,0 2 0,60 25 0,-52-20 0,92 18 0,-20-7 0,-79-19-57,0-2-1,1-3 0,0-2 0,77-5 1,-54 1-1020,-44 1-5749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41.139"/>
    </inkml:context>
    <inkml:brush xml:id="br0">
      <inkml:brushProperty name="width" value="0.2" units="cm"/>
      <inkml:brushProperty name="height" value="0.2" units="cm"/>
    </inkml:brush>
  </inkml:definitions>
  <inkml:trace contextRef="#ctx0" brushRef="#br0">119 1 24575,'24'0'0,"1"1"0,0 1 0,-1 1 0,1 1 0,-1 1 0,24 9 0,-36-10 0,-1 1 0,0 0 0,0 1 0,0 0 0,-1 1 0,0 0 0,0 1 0,-1 0 0,0 0 0,0 1 0,-1 0 0,0 1 0,-1-1 0,7 12 0,17 28 0,-21-35 0,0 0 0,-1 1 0,-1 0 0,0 1 0,-1-1 0,-1 1 0,0 1 0,-2-1 0,5 24 0,-6-16 0,-1 0 0,-1 0 0,-1 0 0,-1 1 0,-1-1 0,-1-1 0,-2 1 0,0 0 0,-1-1 0,-2 0 0,0-1 0,-12 24 0,12-35 0,-1 0 0,1 0 0,-2-1 0,0 0 0,0 0 0,-1-1 0,0-1 0,0 0 0,-15 8 0,9-6 0,-1-1 0,-1 0 0,1-2 0,-2 0 0,-33 8 0,22-10 0,-45 1 0,64-5 0,0-1 0,1-1 0,-1 0 0,0 0 0,1-1 0,-1-1 0,-11-4 0,20 6 0,0 0 0,0-1 0,0 1 0,1-1 0,-1 0 0,0 0 0,1 0 0,0 0 0,-1 0 0,1-1 0,0 1 0,0-1 0,0 1 0,0-1 0,1 0 0,-1 0 0,1 0 0,0 0 0,-2-3 0,2 0 0,0 1 0,0-1 0,1 0 0,-1 0 0,1 1 0,0-1 0,1 0 0,0 0 0,-1 0 0,3-6 0,0 3 0,0 0 0,0 0 0,0 1 0,1-1 0,0 1 0,1 0 0,0 0 0,0 1 0,1-1 0,0 1 0,0 0 0,1 1 0,9-9 0,-3 9 0,0 0 0,0 1 0,1 1 0,-1 0 0,1 0 0,0 2 0,0-1 0,0 2 0,0 0 0,0 1 0,1 0 0,-1 1 0,0 1 0,0 0 0,0 1 0,0 0 0,-1 1 0,1 1 0,-1 0 0,0 1 0,0 0 0,21 15 0,61 72 0,-77-72 0,1-1 0,1 0 0,1-2 0,1-1 0,0 0 0,45 24 0,-56-34 0,0 0 0,-1 0 0,1 1 0,15 16 0,10 7 0,5 3-1365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43.241"/>
    </inkml:context>
    <inkml:brush xml:id="br0">
      <inkml:brushProperty name="width" value="0.2" units="cm"/>
      <inkml:brushProperty name="height" value="0.2" units="cm"/>
    </inkml:brush>
  </inkml:definitions>
  <inkml:trace contextRef="#ctx0" brushRef="#br0">1 0 24575,'0'7'0,"0"8"0,6 2 0,2 4 0,0 5 0,-1 5 0,-3 3 0,-1-10 0,-1-16 0,-2-15 0,0-14 0,7-9 0,1-6 0,7 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48.980"/>
    </inkml:context>
    <inkml:brush xml:id="br0">
      <inkml:brushProperty name="width" value="0.2" units="cm"/>
      <inkml:brushProperty name="height" value="0.2" units="cm"/>
    </inkml:brush>
  </inkml:definitions>
  <inkml:trace contextRef="#ctx0" brushRef="#br0">494 3 24575,'-135'-2'0,"-148"5"0,280-3 0,-1 1 0,1-1 0,0 0 0,0 1 0,-1 0 0,1 0 0,0 0 0,0 0 0,0 0 0,0 1 0,0-1 0,1 1 0,-1 0 0,0 0 0,1 0 0,-1 0 0,1 0 0,0 0 0,-1 1 0,1-1 0,0 1 0,1 0 0,-1-1 0,0 1 0,1 0 0,0 0 0,-1 0 0,1 0 0,0 0 0,1 1 0,-1-1 0,0 0 0,1 0 0,0 5 0,0 11 0,1 0 0,1 0 0,1 0 0,10 37 0,-1 0 0,-8-5 0,-2 68 0,0 17 0,-2-134 0,0 0 0,0 0 0,0 1 0,1-1 0,-1 0 0,0 0 0,1 0 0,0 0 0,-1 0 0,1 0 0,0 0 0,0 0 0,0 0 0,0 0 0,0 0 0,1 0 0,-1-1 0,0 1 0,1 0 0,0-1 0,-1 1 0,1-1 0,0 0 0,-1 0 0,1 1 0,0-1 0,3 1 0,1-1 0,1 0 0,-1-1 0,1 1 0,0-1 0,-1-1 0,1 1 0,9-3 0,2 1 0,-1 0 0,0 2 0,0 0 0,1 1 0,-1 0 0,0 2 0,0 0 0,0 1 0,0 0 0,-1 2 0,1 0 0,-1 1 0,-1 0 0,0 1 0,0 1 0,0 0 0,-1 1 0,17 16 0,-14-10 0,-2 1 0,0 0 0,-1 1 0,-1 1 0,-1 0 0,-1 0 0,0 1 0,-1 1 0,7 22 0,-13-30 0,-1 0 0,1 0 0,-2 0 0,0 0 0,-1 1 0,0-1 0,-1 1 0,0 0 0,-1-1 0,-1 0 0,0 1 0,-1-1 0,0 0 0,-1 0 0,0 0 0,-9 16 0,6-15 0,0-1 0,-1 1 0,0-2 0,-1 1 0,-1-1 0,-19 19 0,23-26 0,-2 1 0,1-1 0,0-1 0,-1 1 0,0-1 0,0-1 0,0 1 0,-1-1 0,1-1 0,-1 0 0,1 0 0,-1 0 0,-11 0 0,10-2-170,-1 0-1,0-1 0,1 0 1,-1 0-1,1-1 0,-1 0 1,-10-5-1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51.607"/>
    </inkml:context>
    <inkml:brush xml:id="br0">
      <inkml:brushProperty name="width" value="0.2" units="cm"/>
      <inkml:brushProperty name="height" value="0.2" units="cm"/>
    </inkml:brush>
  </inkml:definitions>
  <inkml:trace contextRef="#ctx0" brushRef="#br0">0 1 24575,'723'0'0,"-716"0"0,1 0 0,-1 0 0,0 1 0,0 0 0,0 0 0,1 1 0,-1 0 0,10 4 0,-14-4 0,0 0 0,0-1 0,0 1 0,-1 1 0,1-1 0,-1 0 0,0 1 0,1-1 0,-1 1 0,0 0 0,-1 0 0,1 0 0,0 0 0,-1 0 0,0 0 0,1 0 0,-1 0 0,0 0 0,-1 1 0,2 5 0,-1 9 0,0-1 0,-1 0 0,0 1 0,-2-1 0,0 0 0,-1 0 0,0 0 0,-1 0 0,-1-1 0,-1 1 0,-1-1 0,0 0 0,-13 21 0,-4 1 0,-2-1 0,-1-1 0,-1-2 0,-35 33 0,42-43 0,1 2 0,-33 55 0,28-39 0,9-11 0,-2-1 0,-1-1 0,-2 0 0,0-2 0,-2 0 0,-37 33 0,58-58 0,0-1 0,0 1 0,0 0 0,0-1 0,-1 0 0,1 1 0,0-1 0,-1 0 0,1 0 0,-1 0 0,1-1 0,-1 1 0,1 0 0,-1-1 0,0 0 0,1 0 0,-1 0 0,0 0 0,1 0 0,-1 0 0,-3-1 0,4 0 0,0-1 0,0 1 0,0-1 0,-1 1 0,2-1 0,-1 0 0,0 0 0,0 0 0,1 0 0,-1 0 0,1 0 0,-1 0 0,1 0 0,0-1 0,0 1 0,0-1 0,0 1 0,0-1 0,1 1 0,-1-1 0,1 1 0,-1-3 0,1-4 0,0 1 0,0 0 0,0-1 0,1 1 0,1 0 0,-1 0 0,1 0 0,1 0 0,-1 0 0,1 0 0,1 0 0,-1 1 0,1 0 0,1 0 0,-1 0 0,1 0 0,9-9 0,-3 4 0,-1 0 0,2 1 0,0 1 0,0 0 0,1 0 0,0 1 0,1 1 0,19-10 0,-28 17 0,-1 0 0,1 0 0,-1 0 0,1 0 0,-1 0 0,1 1 0,0 0 0,-1 0 0,1 0 0,-1 1 0,1 0 0,0 0 0,-1 0 0,0 0 0,1 0 0,-1 1 0,0 0 0,0 0 0,6 3 0,8 7 0,0 1 0,33 29 0,2 2 0,33 9 0,-48-31 0,-1 1 0,-2 2 0,46 41 0,-81-66-31,23 19 186,-22-19-210,0 1 0,-1-1 0,1 0-1,0 1 1,0-1 0,0 1 0,0-1 0,0 0 0,0 0-1,0 0 1,0 0 0,0 1 0,0-1 0,0-1 0,0 1 0,0 0-1,0 0 1,0 0 0,0 0 0,0-1 0,0 1 0,0 0 0,0-1-1,0 1 1,-1-1 0,2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56.388"/>
    </inkml:context>
    <inkml:brush xml:id="br0">
      <inkml:brushProperty name="width" value="0.2" units="cm"/>
      <inkml:brushProperty name="height" value="0.2" units="cm"/>
    </inkml:brush>
  </inkml:definitions>
  <inkml:trace contextRef="#ctx0" brushRef="#br0">0 2 24575,'97'-1'0,"110"3"0,-196 0 0,0 0 0,0 1 0,-1 1 0,1 0 0,-1 0 0,0 1 0,0 0 0,-1 0 0,1 1 0,-1 1 0,16 14 0,10 5 0,-29-21 0,-1 0 0,0 1 0,1-1 0,-2 1 0,1 0 0,-1 0 0,0 1 0,0-1 0,-1 1 0,1 0 0,-2 0 0,1 0 0,-1 1 0,0-1 0,0 0 0,-1 1 0,0-1 0,-1 1 0,1 0 0,-2 10 0,-1 10 0,0-1 0,-3 1 0,0-1 0,-11 35 0,3-27 0,-1 0 0,-2 0 0,-1-2 0,-28 42 0,25-45 0,1 1 0,2 0 0,-16 42 0,28-61 0,-1 0 0,0-1 0,0 0 0,-1 0 0,-1-1 0,0 0 0,0 0 0,-1 0 0,-10 7 0,15-13 0,-5 6 0,3-4 0,0 1 0,-1-1 0,1-1 0,-1 1 0,-12 7 0,18-13 0,0 1 0,-1-1 0,1 1 0,0-1 0,0 1 0,-1-1 0,1 0 0,0 0 0,-1 0 0,1 1 0,-1-1 0,1 0 0,0-1 0,-1 1 0,1 0 0,0 0 0,-1-1 0,1 1 0,0 0 0,0-1 0,-1 1 0,1-1 0,0 0 0,0 1 0,0-1 0,0 0 0,-1 0 0,1 0 0,1 0 0,-1 0 0,0 0 0,0 0 0,0 0 0,0 0 0,1 0 0,-1 0 0,0-1 0,1 1 0,-1 0 0,1 0 0,0-1 0,-1 1 0,1-3 0,-3-3 0,0-1 0,1 0 0,0 0 0,0 0 0,1 0 0,0 0 0,0 0 0,1-1 0,0 1 0,0 0 0,1 0 0,0 0 0,1 0 0,0 0 0,0 0 0,0 0 0,1 0 0,1 1 0,-1-1 0,1 1 0,0 0 0,1 0 0,-1 1 0,2-1 0,-1 1 0,0 0 0,1 0 0,0 1 0,1 0 0,-1 0 0,1 0 0,0 1 0,0 0 0,1 0 0,-1 1 0,1 0 0,-1 0 0,1 1 0,0 0 0,0 0 0,0 1 0,0 0 0,15 0 0,-7 2 0,0 0 0,0 1 0,0 1 0,0 1 0,-1 0 0,27 12 0,89 49 0,-96-47 0,34 23 0,-44-25 0,0-2 0,42 18 0,-43-24 0,-1 1 0,1 1 0,-1 1 0,-1 1 0,0 0 0,-1 2 0,0 1 0,28 26 0,70 69-1365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2:59.641"/>
    </inkml:context>
    <inkml:brush xml:id="br0">
      <inkml:brushProperty name="width" value="0.2" units="cm"/>
      <inkml:brushProperty name="height" value="0.2" units="cm"/>
    </inkml:brush>
  </inkml:definitions>
  <inkml:trace contextRef="#ctx0" brushRef="#br0">0 0 24575,'2'9'0,"-1"0"0,2 0 0,-1-1 0,1 1 0,0-1 0,1 0 0,0 1 0,0-2 0,0 1 0,1 0 0,1-1 0,11 13 0,16 26 0,3 8 0,76 89 0,-25-37 0,3 27 0,4 6 0,-39-61 0,-32-44 0,50 57 0,-52-70-117,-2-2-195,0 1 0,-2 1 0,21 31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01.544"/>
    </inkml:context>
    <inkml:brush xml:id="br0">
      <inkml:brushProperty name="width" value="0.2" units="cm"/>
      <inkml:brushProperty name="height" value="0.2" units="cm"/>
    </inkml:brush>
  </inkml:definitions>
  <inkml:trace contextRef="#ctx0" brushRef="#br0">1061 0 24575,'-205'230'0,"37"-40"0,100-120 0,-46 52 0,49-46 0,36-44 0,0 2 0,3 1 0,0 1 0,-27 53 0,42-68 0,-1-1 0,0-1 0,-18 21 0,-2 4 0,19-25 0,2 2 0,-15 36 0,16-33 0,0-1 0,-16 23 0,1-10-90,17-27-38,1 0 1,1 1-1,0 0 1,0-1-1,1 2 1,0-1-1,1 1 1,0-1-1,-4 23 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03.279"/>
    </inkml:context>
    <inkml:brush xml:id="br0">
      <inkml:brushProperty name="width" value="0.2" units="cm"/>
      <inkml:brushProperty name="height" value="0.2" units="cm"/>
    </inkml:brush>
  </inkml:definitions>
  <inkml:trace contextRef="#ctx0" brushRef="#br0">0 1 24575,'0'910'-1365,"0"-877"-5461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06.621"/>
    </inkml:context>
    <inkml:brush xml:id="br0">
      <inkml:brushProperty name="width" value="0.2" units="cm"/>
      <inkml:brushProperty name="height" value="0.2" units="cm"/>
    </inkml:brush>
  </inkml:definitions>
  <inkml:trace contextRef="#ctx0" brushRef="#br0">0 197 24575,'12'31'0,"-1"-9"0,46 262 0,-37-163 0,-12-42 0,-8-65 0,1 0 0,0 0 0,1 0 0,0 0 0,1 0 0,1 0 0,0-1 0,1 0 0,9 20 0,17 22 0,-21-36 0,1 0 0,22 29 0,-26-41 0,0 0 0,1 0 0,0-1 0,0 0 0,1 0 0,-1-1 0,1 0 0,0 0 0,1-1 0,-1 0 0,1-1 0,0 0 0,0-1 0,18 2 0,13 0 0,0-2 0,56-4 0,-47 1 0,-35 0 0,0 0 0,0 0 0,-1-1 0,1-1 0,-1-1 0,1 0 0,-1-1 0,22-10 0,-29 10 0,1 1 0,-1-1 0,0 0 0,0 0 0,-1-1 0,1 0 0,-1 0 0,0 0 0,-1-1 0,0 0 0,0 0 0,0 0 0,-1-1 0,0 1 0,-1-1 0,4-11 0,0-4 0,13-33 0,-3-1 0,-3 0 0,-2-1 0,8-106 0,-23-215 0,3 371 0,0 1 0,0-1 0,-1 1 0,0-1 0,-1 1 0,0-1 0,0 1 0,0 0 0,-1-1 0,0 1 0,-8-12 0,8 14 0,-1 1 0,1 0 0,-1 0 0,0 0 0,-1 1 0,1-1 0,-1 1 0,1 0 0,-1 0 0,0 1 0,0 0 0,0-1 0,-1 1 0,1 1 0,0-1 0,-1 1 0,-6-1 0,-45-3 0,1 2 0,-87 7 0,21 0 0,105-4 0,-1 1 0,0 1 0,1 0 0,-1 2 0,1 0 0,0 0 0,0 2 0,1 0 0,-1 1 0,1 0 0,1 2 0,-1 0 0,2 0 0,-1 1 0,-13 13 0,-36 40-1365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09:37.049"/>
    </inkml:context>
    <inkml:brush xml:id="br0">
      <inkml:brushProperty name="width" value="0.035" units="cm"/>
      <inkml:brushProperty name="height" value="0.035" units="cm"/>
      <inkml:brushProperty name="color" value="#E71224"/>
    </inkml:brush>
  </inkml:definitions>
  <inkml:trace contextRef="#ctx0" brushRef="#br0">0 81 24575,'21'0'0,"-2"1"0,0-1 0,0-1 0,0-1 0,0 0 0,32-9 0,-8-2 0,87-14 0,-74 17 0,-30 4 0,-1 2 0,31-1 0,-39 5-1365,-6 0-5461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09.904"/>
    </inkml:context>
    <inkml:brush xml:id="br0">
      <inkml:brushProperty name="width" value="0.2" units="cm"/>
      <inkml:brushProperty name="height" value="0.2" units="cm"/>
    </inkml:brush>
  </inkml:definitions>
  <inkml:trace contextRef="#ctx0" brushRef="#br0">537 1 24575,'-20'0'0,"-25"0"0,-50 6 0,79-4 0,1 1 0,-1 1 0,1 0 0,1 1 0,-1 0 0,0 2 0,-13 7 0,-5 5 0,0 1 0,-52 43 0,77-56 0,0 0 0,0 1 0,1 0 0,0 1 0,1 0 0,-1 0 0,2 0 0,-1 1 0,1-1 0,1 1 0,0 1 0,0-1 0,1 1 0,-3 14 0,5-16 0,-1 0 0,2 1 0,-1-1 0,1 0 0,1 1 0,-1-1 0,2 0 0,2 14 0,-2-19 0,-1-1 0,1 0 0,0 1 0,-1-1 0,1 0 0,1 0 0,-1 0 0,0 0 0,1 0 0,0-1 0,-1 1 0,1-1 0,0 0 0,0 0 0,0 0 0,1 0 0,-1 0 0,0 0 0,1-1 0,-1 0 0,1 0 0,-1 0 0,8 1 0,24 2 0,0-1 0,0-2 0,0-2 0,55-7 0,-77 5 0,0 0 0,0 0 0,-1-1 0,1-1 0,-1 0 0,0-1 0,18-12 0,-4 1 0,-2 0 0,28-28 0,-48 41 0,1-1 0,-1 0 0,-1 0 0,1 0 0,-1-1 0,1 1 0,-2-1 0,1 0 0,0 0 0,-1 0 0,2-11 0,-1 0 0,0 0 0,-2 0 0,0-18 0,-1 35 0,0 1 0,0-1 0,0 0 0,1 0 0,-1 0 0,0 0 0,0 0 0,0 0 0,0 0 0,0 0 0,0 0 0,0 1 0,1-1 0,-1 0 0,0 0 0,0 0 0,0 0 0,0 0 0,0 0 0,0 0 0,1 0 0,-1 0 0,0 0 0,0 0 0,0 0 0,0 0 0,0 0 0,1 0 0,-1 0 0,0 0 0,0 0 0,0 0 0,0 0 0,0 0 0,0-1 0,1 1 0,-1 0 0,0 0 0,0 0 0,0 0 0,0 0 0,0 0 0,0 0 0,0 0 0,0 0 0,1-1 0,-1 1 0,0 0 0,0 0 0,0 0 0,0 0 0,0 0 0,0 0 0,0-1 0,0 1 0,0 0 0,0 0 0,0 0 0,0 0 0,0 0 0,0 0 0,0-1 0,0 1 0,0 0 0,0 0 0,13 16 0,10 25 0,-16-19 0,0 1 0,-1-1 0,-1 1 0,-1 0 0,2 35 0,-5-9 0,-7 78 0,3-105 0,-2 0 0,-1 0 0,-1-1 0,0 0 0,-2 0 0,-19 34 0,-14 34 0,37-77 0,-2-1 0,0 1 0,0-2 0,-1 1 0,-15 16 0,12-15 0,1 1 0,-16 25 0,10-11-1365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12.386"/>
    </inkml:context>
    <inkml:brush xml:id="br0">
      <inkml:brushProperty name="width" value="0.2" units="cm"/>
      <inkml:brushProperty name="height" value="0.2" units="cm"/>
    </inkml:brush>
  </inkml:definitions>
  <inkml:trace contextRef="#ctx0" brushRef="#br0">569 1 24575,'-9'7'0,"-1"0"0,1-1 0,-2 0 0,1-1 0,0 0 0,-18 6 0,-7 3 0,25-9 0,1 0 0,-1 1 0,1 0 0,1 0 0,-1 1 0,1 0 0,0 1 0,0 0 0,1 0 0,-9 12 0,0 6 0,1 1 0,-16 39 0,26-53 0,-92 171 0,95-179 0,-1 0 0,1 0 0,0 0 0,0 1 0,1-1 0,-1 1 0,1-1 0,1 1 0,-1-1 0,1 1 0,0 0 0,0-1 0,0 1 0,1 0 0,0-1 0,0 1 0,0-1 0,1 1 0,0-1 0,0 0 0,0 0 0,1 0 0,-1 0 0,1 0 0,1 0 0,-1-1 0,0 1 0,1-1 0,0 0 0,0 0 0,1 0 0,-1-1 0,8 5 0,94 38 0,-80-37 0,0 1 0,0 1 0,-2 2 0,1 0 0,24 19 0,-44-28 0,0 1 0,0-1 0,0 1 0,0 0 0,-1 1 0,0-1 0,0 1 0,0 0 0,-1 0 0,0 0 0,0 0 0,-1 0 0,1 1 0,-1-1 0,-1 1 0,1 0 0,-1 0 0,0-1 0,-1 1 0,0 0 0,0 0 0,0 0 0,-1-1 0,0 1 0,-3 10 0,3-10 0,-1-1 0,0 0 0,-1 1 0,0-1 0,0 0 0,0 0 0,0-1 0,-1 1 0,0-1 0,0 0 0,-1 0 0,1 0 0,-1 0 0,0-1 0,0 0 0,-9 6 0,-6 1 0,-1-1 0,0 0 0,-33 10 0,-6 2 0,41-15 0,-1-1 0,0 0 0,-28 2 0,29-5 0,0 1 0,-1 1 0,2 1 0,-20 7 0,18-4-455,-1-1 0,-37 10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27.974"/>
    </inkml:context>
    <inkml:brush xml:id="br0">
      <inkml:brushProperty name="width" value="0.2" units="cm"/>
      <inkml:brushProperty name="height" value="0.2" units="cm"/>
    </inkml:brush>
  </inkml:definitions>
  <inkml:trace contextRef="#ctx0" brushRef="#br0">1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21.858"/>
    </inkml:context>
    <inkml:brush xml:id="br0">
      <inkml:brushProperty name="width" value="0.2" units="cm"/>
      <inkml:brushProperty name="height" value="0.2" units="cm"/>
    </inkml:brush>
  </inkml:definitions>
  <inkml:trace contextRef="#ctx0" brushRef="#br0">0 0 24575,'11'2'0,"0"0"0,0 1 0,0 0 0,-1 1 0,1 0 0,16 9 0,-16-8 0,47 18 0,0-3 0,2-3 0,109 18 0,-121-26 0,28 3 22,51 13-1409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23.658"/>
    </inkml:context>
    <inkml:brush xml:id="br0">
      <inkml:brushProperty name="width" value="0.2" units="cm"/>
      <inkml:brushProperty name="height" value="0.2" units="cm"/>
    </inkml:brush>
  </inkml:definitions>
  <inkml:trace contextRef="#ctx0" brushRef="#br0">0 0 24575,'759'0'-1365,"-726"0"-5461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42.322"/>
    </inkml:context>
    <inkml:brush xml:id="br0">
      <inkml:brushProperty name="width" value="0.2" units="cm"/>
      <inkml:brushProperty name="height" value="0.2" units="cm"/>
    </inkml:brush>
  </inkml:definitions>
  <inkml:trace contextRef="#ctx0" brushRef="#br0">806 156 24575,'-12'-11'0,"-1"0"0,0 1 0,-1 1 0,0 0 0,-24-12 0,-79-29 0,112 48 0,-17-5 0,-1 0 0,0 1 0,0 1 0,0 2 0,-28-2 0,-121 6 0,87 2 0,77-3 0,-1 0 0,1 0 0,0 1 0,0 1 0,0-1 0,-1 1 0,1 0 0,1 1 0,-1 0 0,-11 6 0,15-6 0,0 0 0,0 0 0,0 1 0,1-1 0,-1 1 0,1 0 0,0 0 0,0 0 0,0 1 0,1-1 0,0 1 0,-1-1 0,2 1 0,-1 0 0,0-1 0,1 1 0,0 0 0,-1 8 0,-2 35 0,2 1 0,7 84 0,0-15 0,-7 13 0,5 116 0,1-220 0,2-1 0,1 1 0,1-1 0,1 0 0,1-1 0,2 0 0,0-1 0,2 0 0,24 32 0,-33-50 0,0 0 0,1-1 0,0 0 0,0 0 0,0-1 0,1 0 0,-1 0 0,1 0 0,0-1 0,0 0 0,0 0 0,1-1 0,-1 0 0,1 0 0,-1-1 0,1 0 0,9 1 0,17-1 0,1-1 0,50-5 0,-69 3 0,-2 0 0,0 0 0,0-1 0,0 0 0,-1-1 0,1-1 0,-1 0 0,0-1 0,14-8 0,3-6 0,55-45 0,-69 48 0,-1 0 0,0-2 0,-1 1 0,22-42 0,24-75 0,30-35 0,-84 159 0,-1-1 0,0 1 0,-1-1 0,0 0 0,-1 0 0,0-1 0,-1 1 0,1-22 0,-5-110 0,-2 69 0,4 62 0,1-2 0,-2 0 0,0 0 0,0 0 0,-5-16 0,6 29 0,-1 0 0,1 0 0,0 0 0,-1 0 0,0 0 0,1 0 0,-1 0 0,0 0 0,0 0 0,0 0 0,0 1 0,-1-1 0,1 0 0,0 1 0,-1-1 0,1 1 0,-1-1 0,1 1 0,-1 0 0,0 0 0,0 0 0,1 0 0,-1 0 0,0 0 0,0 0 0,0 0 0,0 1 0,0-1 0,0 1 0,0 0 0,0-1 0,0 1 0,0 0 0,-1 0 0,1 0 0,0 1 0,-4 0 0,4 0 0,-1 0 0,1 0 0,-1 1 0,1-1 0,-1 1 0,1 0 0,0 0 0,0 0 0,0 0 0,0 0 0,0 0 0,0 0 0,1 0 0,-1 1 0,1-1 0,-1 1 0,1-1 0,0 1 0,0 0 0,0-1 0,0 1 0,1 0 0,-1 4 0,-2 9 0,0 1 0,1 28 0,1-39 0,3 273 0,1-93 0,-3-176 0,0-1 0,1 1 0,0-1 0,1 1 0,0-1 0,0 1 0,1-1 0,0 0 0,1 0 0,5 9 0,-1-5 0,2 1 0,0-2 0,0 1 0,1-1 0,15 12 0,185 183 0,-202-199 14,1-1-1,-1 0 0,1 0 0,1-1 1,-1 0-1,1-1 0,0-1 1,11 4-1,0-1-384,0-1-1,1-1 1,26 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49.900"/>
    </inkml:context>
    <inkml:brush xml:id="br0">
      <inkml:brushProperty name="width" value="0.2" units="cm"/>
      <inkml:brushProperty name="height" value="0.2" units="cm"/>
    </inkml:brush>
  </inkml:definitions>
  <inkml:trace contextRef="#ctx0" brushRef="#br0">461 43 24575,'52'1'0,"1"-3"0,-1-2 0,72-14 0,-95 12 0,1 0 0,45-1 0,-67 6 0,-1 1 0,1 0 0,0 1 0,0-1 0,-1 1 0,1 1 0,0-1 0,-1 1 0,1 1 0,-1-1 0,0 1 0,0 1 0,0-1 0,13 10 0,-16-8 0,0 0 0,0 0 0,-1 1 0,1-1 0,-1 1 0,-1 0 0,1 0 0,-1 0 0,0 0 0,0 0 0,-1 1 0,0-1 0,0 0 0,0 1 0,-1 9 0,0 7 0,-1 0 0,-8 45 0,1-30 0,-2-1 0,-1 0 0,-2 0 0,-1-1 0,-28 48 0,4-21 0,-88 112 0,59-88 0,37-45 0,-2-1 0,-2-2 0,-62 57 0,-52 40 0,11-9 0,107-101 0,-37 31 0,63-55 0,0 1 0,0 0 0,0-1 0,-1 0 0,1 0 0,-1 0 0,1-1 0,-1 1 0,0-1 0,0 0 0,1 0 0,-1-1 0,0 0 0,-6 0 0,9 0 0,-1-1 0,1 0 0,0 0 0,-1 0 0,1 0 0,0 0 0,0 0 0,0 0 0,0-1 0,0 1 0,0-1 0,0 0 0,1 1 0,-1-1 0,1 0 0,-1 0 0,1 0 0,0 0 0,-1 0 0,1 0 0,0-1 0,0 1 0,1 0 0,-1 0 0,0-1 0,0-4 0,-1-7 0,0 0 0,0 0 0,2-19 0,0 26 0,1-12 0,0 0 0,2-1 0,0 1 0,1 0 0,1 1 0,1-1 0,1 1 0,17-35 0,-5 19 0,2 1 0,1 1 0,39-44 0,-53 67 0,1 0 0,0 0 0,0 1 0,1 1 0,0 0 0,0 0 0,1 0 0,19-7 0,-25 12 0,0 0 0,1 0 0,-1 0 0,1 1 0,0 0 0,-1 0 0,1 1 0,0 0 0,0-1 0,-1 2 0,1-1 0,0 1 0,0 0 0,-1 0 0,1 1 0,-1-1 0,1 1 0,-1 0 0,0 1 0,9 5 0,72 50 0,-13-7 0,2-3 0,95 45 0,-22-10 0,3 1 0,-19-32 0,21 11 0,-95-27-1365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52.268"/>
    </inkml:context>
    <inkml:brush xml:id="br0">
      <inkml:brushProperty name="width" value="0.2" units="cm"/>
      <inkml:brushProperty name="height" value="0.2" units="cm"/>
    </inkml:brush>
  </inkml:definitions>
  <inkml:trace contextRef="#ctx0" brushRef="#br0">1 2 24575,'12'-1'0,"0"1"0,1 0 0,-1 1 0,0 0 0,0 1 0,0 0 0,0 1 0,0 0 0,0 1 0,-1 1 0,1 0 0,14 9 0,-11-5 0,7 4 0,-1 1 0,-1 0 0,20 18 0,-35-26 0,0-1 0,0 1 0,0 0 0,0 0 0,-1 1 0,0-1 0,0 1 0,-1 0 0,0 0 0,0 0 0,0 0 0,-1 1 0,0-1 0,1 10 0,0 8 0,-1-1 0,-2 0 0,0 1 0,-1-1 0,-1 0 0,-11 45 0,11-60 0,-1 0 0,0 0 0,-1-1 0,0 1 0,0-1 0,-1 0 0,0 0 0,0-1 0,-1 1 0,0-1 0,0 0 0,-1-1 0,0 0 0,0 0 0,-1 0 0,1-1 0,-1 0 0,0 0 0,0-1 0,-18 6 0,-5-3 0,-4 1 0,35-8 0,0 0 0,0 0 0,0 0 0,0 0 0,0 1 0,0-1 0,0 0 0,0 0 0,0 0 0,0 0 0,0 0 0,0 0 0,0 0 0,1 0 0,-1 0 0,0 0 0,0 0 0,0 0 0,0 0 0,0 0 0,0 0 0,0 0 0,0 1 0,0-1 0,0 0 0,0 0 0,-1 0 0,1 0 0,0 0 0,0 0 0,0 0 0,0 0 0,0 0 0,0 0 0,0 0 0,0 0 0,0 0 0,0 0 0,21 0 0,-6-1 0,16 0 0,-1 0 0,51 6 0,-69-3 0,-1 0 0,1 1 0,-1 0 0,0 1 0,0 1 0,0 0 0,-1 0 0,1 1 0,-1 0 0,12 11 0,-4-2 0,-1 1 0,-1 1 0,0 1 0,-2 0 0,0 1 0,-1 1 0,-1 0 0,0 0 0,11 31 0,-17-33 0,-2 0 0,0 0 0,0 1 0,-2-1 0,0 1 0,-1-1 0,-3 34 0,1-41 0,0-1 0,-1 1 0,0-1 0,-1 1 0,0-1 0,0 0 0,-1 0 0,0-1 0,-1 1 0,0-1 0,-1 0 0,0 0 0,0 0 0,-15 14 0,0-4 0,-1-1 0,0-1 0,-1-2 0,-1 0 0,-1-1 0,-38 15 0,53-25-60,-24 10 154,-55 13 0,79-25-244,-1 0 1,0 0 0,0-1 0,0-1-1,0 0 1,-1 0 0,1-1 0,0 0-1,-16-5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55.109"/>
    </inkml:context>
    <inkml:brush xml:id="br0">
      <inkml:brushProperty name="width" value="0.2" units="cm"/>
      <inkml:brushProperty name="height" value="0.2" units="cm"/>
    </inkml:brush>
  </inkml:definitions>
  <inkml:trace contextRef="#ctx0" brushRef="#br0">8 0 24575,'1'9'0,"1"-1"0,0 0 0,1 0 0,0 0 0,0-1 0,0 1 0,1-1 0,1 0 0,-1 0 0,1 0 0,0 0 0,1-1 0,9 9 0,17 25 0,-23-26 0,-1 0 0,0 1 0,-1 1 0,-1-1 0,0 1 0,-1 0 0,-1 1 0,-1-1 0,0 1 0,-1-1 0,0 25 0,-2-40 0,0-1 0,0 0 0,0 0 0,0 1 0,0-1 0,0 0 0,0 0 0,-1 0 0,1 1 0,0-1 0,0 0 0,0 0 0,0 0 0,-1 1 0,1-1 0,0 0 0,0 0 0,0 0 0,-1 0 0,1 1 0,0-1 0,0 0 0,-1 0 0,1 0 0,0 0 0,0 0 0,-1 0 0,1 0 0,0 0 0,0 0 0,-1 0 0,1 0 0,0 0 0,0 0 0,-1 0 0,1 0 0,0 0 0,-1 0 0,1 0 0,0 0 0,0 0 0,0-1 0,-1 1 0,1 0 0,0 0 0,0 0 0,-1 0 0,1 0 0,0-1 0,0 1 0,0 0 0,0 0 0,-1 0 0,1-1 0,0 1 0,0 0 0,0 0 0,0-1 0,-25-18 0,5 3 0,17 14 0,1 1 0,0 0 0,0-1 0,0 1 0,-1 0 0,1 0 0,-1 0 0,1 1 0,-1-1 0,1 1 0,-1-1 0,1 1 0,-1 0 0,1 0 0,-1 0 0,1 0 0,-1 0 0,0 1 0,1-1 0,-1 1 0,1-1 0,0 1 0,-1 0 0,1 0 0,-1 0 0,1 1 0,0-1 0,0 0 0,-3 3 0,2 1 0,-1-1 0,1 0 0,1 1 0,-1 0 0,1 0 0,-1 0 0,1 0 0,1 0 0,-1 0 0,1 1 0,0-1 0,0 1 0,0 6 0,1-9 0,-2 14 0,1 1 0,0-1 0,1 0 0,5 33 0,-4-46 0,0 0 0,0 0 0,0 0 0,1-1 0,-1 1 0,1 0 0,0-1 0,0 1 0,0-1 0,0 1 0,1-1 0,-1 0 0,1 0 0,0 0 0,0-1 0,0 1 0,0-1 0,0 1 0,1-1 0,-1 0 0,1 0 0,-1-1 0,1 1 0,0-1 0,0 1 0,7 0 0,8 1 0,1-1 0,-1 0 0,0-2 0,1 0 0,-1-2 0,1 0 0,-1-1 0,0-1 0,0 0 0,32-13 0,-47 15 0,0 0 0,0 0 0,0-1 0,0 1 0,-1-1 0,1 0 0,-1 0 0,1 0 0,-1 0 0,0-1 0,0 1 0,0-1 0,-1 0 0,0 0 0,1 0 0,-1 0 0,2-5 0,-2 1 0,0 0 0,0 0 0,0 0 0,-1 0 0,0-1 0,-1 1 0,0 0 0,0 0 0,-2-12 0,1 11 0,0 1 0,-1 0 0,0-1 0,0 1 0,-1 0 0,0 1 0,0-1 0,-1 0 0,0 1 0,0 0 0,-1 0 0,0 0 0,0 0 0,-1 1 0,1 0 0,-1 0 0,-1 0 0,1 1 0,-1 0 0,-8-5 0,-3 5-45,0 1 0,0 0 0,0 1-1,-1 2 1,1-1 0,-1 2 0,-31 3 0,16-2-959,0 1-5822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56.901"/>
    </inkml:context>
    <inkml:brush xml:id="br0">
      <inkml:brushProperty name="width" value="0.2" units="cm"/>
      <inkml:brushProperty name="height" value="0.2" units="cm"/>
    </inkml:brush>
  </inkml:definitions>
  <inkml:trace contextRef="#ctx0" brushRef="#br0">0 1 24575,'610'0'0,"-603"-1"0,-1 1 0,0 1 0,1-1 0,-1 1 0,0 0 0,1 0 0,-1 1 0,0 0 0,0 0 0,8 4 0,-11-3 0,0-1 0,0 0 0,0 1 0,-1 0 0,1-1 0,-1 1 0,0 0 0,1 0 0,-1 0 0,-1 1 0,1-1 0,0 0 0,-1 1 0,0-1 0,0 1 0,0 0 0,0-1 0,0 1 0,0 4 0,1 13 0,-1 1 0,-1-1 0,-1 0 0,-1 1 0,0-1 0,-6 21 0,-42 127 0,21-78 0,-19 60 0,17-57 0,-28 144 0,-21 162 0,48-233 0,16-95 0,3 0 0,-4 106 0,17-148-84,0-14-236,0 1 0,-1-1-1,-5 25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2T07:09:38.899"/>
    </inkml:context>
    <inkml:brush xml:id="br0">
      <inkml:brushProperty name="width" value="0.035" units="cm"/>
      <inkml:brushProperty name="height" value="0.035" units="cm"/>
      <inkml:brushProperty name="color" value="#E71224"/>
    </inkml:brush>
  </inkml:definitions>
  <inkml:trace contextRef="#ctx0" brushRef="#br0">1 0 24575,'1'7'0,"1"-1"0,-1 1 0,1-1 0,1 0 0,0 1 0,-1-1 0,2-1 0,-1 1 0,1 0 0,0-1 0,7 8 0,-2 0 0,231 294 0,-171-241 0,-46-46 0,30 34 0,85 97 0,-135-148 0,0 1 0,0-1 0,0 1 0,-1 0 0,1 0 0,-1 0 0,0 0 0,0 0 0,-1 1 0,1-1 0,-1 1 0,0-1 0,0 1 0,0-1 0,0 1 0,-1 0 0,0-1 0,0 1 0,0 0 0,-1-1 0,0 1 0,0-1 0,-1 7 0,-5 8 0,0-1 0,-1 1 0,-1-1 0,-13 20 0,9-16 0,-5 9 0,-109 209 0,103-187-455,2 1 0,-26 99 0,44-136-6371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3:58.480"/>
    </inkml:context>
    <inkml:brush xml:id="br0">
      <inkml:brushProperty name="width" value="0.2" units="cm"/>
      <inkml:brushProperty name="height" value="0.2" units="cm"/>
    </inkml:brush>
  </inkml:definitions>
  <inkml:trace contextRef="#ctx0" brushRef="#br0">1 1 24575,'531'0'0,"-491"2"0,0 2 0,42 9 0,54 6 0,138-17 17,-160-4-1399,-82 2-5444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01.020"/>
    </inkml:context>
    <inkml:brush xml:id="br0">
      <inkml:brushProperty name="width" value="0.2" units="cm"/>
      <inkml:brushProperty name="height" value="0.2" units="cm"/>
    </inkml:brush>
  </inkml:definitions>
  <inkml:trace contextRef="#ctx0" brushRef="#br0">955 3 24575,'-152'-2'0,"-169"5"0,296 0 0,0 0 0,1 2 0,-1 1 0,1 1 0,0 2 0,1 0 0,0 1 0,1 1 0,0 1 0,0 1 0,1 1 0,-32 28 0,45-33 0,-1 0 0,1 0 0,0 1 0,1 0 0,0 0 0,1 0 0,-10 21 0,-26 85 0,36-99 0,-2 10 0,1 0 0,1 1 0,-3 37 0,8-52 0,0 0 0,1 0 0,1 0 0,0 0 0,0 0 0,2 0 0,-1 0 0,2-1 0,6 18 0,-8-26 0,0-1 0,0 1 0,0-1 0,1 0 0,-1 0 0,1 0 0,0 0 0,-1 0 0,2-1 0,-1 1 0,0-1 0,0 0 0,1 0 0,6 3 0,-2-2 0,1 0 0,0-1 0,0 1 0,0-2 0,0 1 0,10-1 0,8 0 0,1-2 0,-1-1 0,35-8 0,-27 2 0,-1-3 0,0 0 0,48-25 0,-11 5 0,-62 26 0,0 0 0,0 0 0,0-1 0,0 0 0,-1 0 0,0-1 0,11-12 0,48-63 0,-35 41 0,-6 6 0,-2 0 0,-1-1 0,-1-2 0,-3 0 0,-1-1 0,-1-1 0,-3 0 0,-1-1 0,8-46 0,-23 118 0,3 52 0,0-17 0,-2-13 0,0-16 0,4 58 0,-1-83 0,0 0 0,0-1 0,1 1 0,1-1 0,-1 0 0,2 0 0,0 0 0,0-1 0,8 12 0,2 1-151,0-1-1,2-1 0,0 0 0,1-2 1,2 0-1,0-1 0,0-1 1,42 27-1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03.486"/>
    </inkml:context>
    <inkml:brush xml:id="br0">
      <inkml:brushProperty name="width" value="0.2" units="cm"/>
      <inkml:brushProperty name="height" value="0.2" units="cm"/>
    </inkml:brush>
  </inkml:definitions>
  <inkml:trace contextRef="#ctx0" brushRef="#br0">1 0 24575,'1'11'0,"1"0"0,0 0 0,1-1 0,0 1 0,1-1 0,0 0 0,0 0 0,7 10 0,13 34 0,-4 13 0,15 86 0,3 7 0,-35-145 0,0 0 0,1-1 0,1 1 0,1-1 0,0 0 0,1 0 0,13 20 0,-17-30 0,-1 0 0,1-1 0,0 1 0,0-1 0,0 0 0,0 0 0,1 0 0,-1 0 0,1 0 0,-1-1 0,1 1 0,0-1 0,0 0 0,0-1 0,1 1 0,-1-1 0,0 1 0,1-1 0,-1 0 0,0-1 0,1 1 0,-1-1 0,1 0 0,-1 0 0,1 0 0,-1-1 0,1 0 0,-1 0 0,1 0 0,4-2 0,1-2 0,-1-1 0,0-1 0,0 0 0,-1 0 0,0-1 0,0 0 0,0 0 0,-1-1 0,-1 1 0,8-14 0,4-2 0,4-4 0,96-135 0,-98 133 0,-3-1 0,0-1 0,20-54 0,-23 49 0,12-36 0,-25 68 0,0 1 0,0-1 0,0 1 0,0-1 0,-1 1 0,0-1 0,0 0 0,0 1 0,-1-1 0,0 1 0,1-1 0,-4-7 0,4 11 0,-1 1 0,1-1 0,0 0 0,-1 1 0,1-1 0,0 1 0,-1-1 0,1 1 0,-1-1 0,1 1 0,-1 0 0,1-1 0,-1 1 0,0-1 0,1 1 0,-1 0 0,1 0 0,-1-1 0,0 1 0,1 0 0,-1 0 0,0 0 0,1 0 0,-1 0 0,0 0 0,1 0 0,-1 0 0,0 0 0,1 0 0,-1 0 0,0 0 0,1 0 0,-1 0 0,0 1 0,1-1 0,-1 0 0,1 0 0,-1 1 0,0-1 0,1 1 0,-1-1 0,1 0 0,-1 1 0,1-1 0,-1 1 0,1-1 0,0 1 0,-1-1 0,1 1 0,-1 0 0,1 0 0,-23 29 0,18-15 0,0-1 0,1 1 0,1 0 0,0 0 0,0 0 0,2 0 0,0 0 0,1 1 0,0-1 0,1 0 0,6 26 0,-3-21 0,1 1 0,1-1 0,1 0 0,1-1 0,1 0 0,0 0 0,24 35 0,-23-43 0,-1-1 0,1 1 0,1-2 0,0 1 0,0-1 0,1-1 0,0 0 0,14 6 0,113 47 0,-66-32 0,-47-18-1365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24.056"/>
    </inkml:context>
    <inkml:brush xml:id="br0">
      <inkml:brushProperty name="width" value="0.2" units="cm"/>
      <inkml:brushProperty name="height" value="0.2" units="cm"/>
    </inkml:brush>
  </inkml:definitions>
  <inkml:trace contextRef="#ctx0" brushRef="#br0">1 1 24575,'2'49'0,"14"79"0,2 27 0,-14 567 64,-7-373-1493,3-317-5397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26.876"/>
    </inkml:context>
    <inkml:brush xml:id="br0">
      <inkml:brushProperty name="width" value="0.2" units="cm"/>
      <inkml:brushProperty name="height" value="0.2" units="cm"/>
    </inkml:brush>
  </inkml:definitions>
  <inkml:trace contextRef="#ctx0" brushRef="#br0">1 349 24575,'4'0'0,"-1"1"0,1 0 0,0 0 0,0 0 0,-1 0 0,1 1 0,0-1 0,-1 1 0,0 0 0,1 0 0,4 5 0,38 32 0,-31-25 0,42 37 0,132 122 0,-175-162 0,0 1 0,27 15 0,-27-18 0,0 0 0,-1 1 0,0 0 0,12 13 0,-17-14 0,0-1 0,1-1 0,0 1 0,1-2 0,-1 1 0,1-1 0,0 0 0,1-1 0,-1-1 0,1 1 0,13 2 0,-20-6 0,0 0 0,0 0 0,0-1 0,0 1 0,0-1 0,1 0 0,-1 0 0,0-1 0,0 1 0,0-1 0,0 0 0,0 0 0,0 0 0,0 0 0,-1-1 0,1 0 0,0 1 0,-1-1 0,1-1 0,-1 1 0,1 0 0,-1-1 0,0 0 0,0 0 0,0 0 0,-1 0 0,1 0 0,-1-1 0,0 1 0,0-1 0,0 1 0,0-1 0,0 0 0,1-6 0,34-112 0,-30 92 0,1 1 0,2 0 0,0 0 0,2 1 0,1 1 0,31-48 0,4 16 0,87-83 0,-116 126 0,0 1 0,1 1 0,32-17 0,17-11 0,-58 32 0,0 2 0,2 0 0,-1 0 0,1 1 0,0 0 0,0 1 0,0 1 0,1 0 0,0 1 0,0 0 0,0 1 0,20-1 0,-22 3 0,4 0 0,-1 0 0,1 1 0,-1 1 0,1 0 0,17 4 0,-30-4 0,1 0 0,0 0 0,-1 1 0,1-1 0,-1 1 0,1 0 0,-1 0 0,0 0 0,0 0 0,0 1 0,0-1 0,0 1 0,-1 0 0,1-1 0,-1 1 0,1 1 0,-1-1 0,0 0 0,0 0 0,-1 1 0,1-1 0,-1 1 0,0 0 0,1-1 0,-2 1 0,2 4 0,-1 7 0,-1-1 0,0 1 0,-1 0 0,0 0 0,-2 0 0,0 0 0,-8 25 0,-7 40 0,10 30 0,8 159 0,3-110 0,-3 938-1365,0-1064-5461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28.395"/>
    </inkml:context>
    <inkml:brush xml:id="br0">
      <inkml:brushProperty name="width" value="0.2" units="cm"/>
      <inkml:brushProperty name="height" value="0.2" units="cm"/>
    </inkml:brush>
  </inkml:definitions>
  <inkml:trace contextRef="#ctx0" brushRef="#br0">1 7 24575,'571'0'0,"-559"0"-341,-1 0 0,1-1-1,21-5 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30.041"/>
    </inkml:context>
    <inkml:brush xml:id="br0">
      <inkml:brushProperty name="width" value="0.2" units="cm"/>
      <inkml:brushProperty name="height" value="0.2" units="cm"/>
    </inkml:brush>
  </inkml:definitions>
  <inkml:trace contextRef="#ctx0" brushRef="#br0">0 0 24575,'7'0'0,"14"0"0,11 0 0,6 0 0,2 0 0,2 0 0,0 0 0,-1 0 0,-1 0 0,0 0 0,-1 0 0,-1 0 0,0 0 0,0 0 0,-1 0 0,1 0 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32.294"/>
    </inkml:context>
    <inkml:brush xml:id="br0">
      <inkml:brushProperty name="width" value="0.2" units="cm"/>
      <inkml:brushProperty name="height" value="0.2" units="cm"/>
    </inkml:brush>
  </inkml:definitions>
  <inkml:trace contextRef="#ctx0" brushRef="#br0">1 40 24575,'6'0'0,"9"0"0,9 0 0,12-7 0,7-1 0,3 0 0,-1 1 0,0 3 0,-3 1 0,-1 1 0,-2 2 0,0 0 0,-1 0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35.398"/>
    </inkml:context>
    <inkml:brush xml:id="br0">
      <inkml:brushProperty name="width" value="0.2" units="cm"/>
      <inkml:brushProperty name="height" value="0.2" units="cm"/>
    </inkml:brush>
  </inkml:definitions>
  <inkml:trace contextRef="#ctx0" brushRef="#br0">753 0 24575,'-24'3'0,"1"1"0,0 1 0,0 1 0,0 0 0,1 2 0,0 1 0,1 1 0,-26 15 0,3 2 0,35-20 0,0-1 0,-1-1 0,1 1 0,-1-2 0,0 1 0,0-1 0,-1-1 0,1 0 0,-13 2 0,-41 0 0,40-4 0,1 1 0,-37 9 0,28-4-341,-1-1 0,0-2-1,-35 1 1,36-4-6485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2:54:44.357"/>
    </inkml:context>
    <inkml:brush xml:id="br0">
      <inkml:brushProperty name="width" value="0.2" units="cm"/>
      <inkml:brushProperty name="height" value="0.2" units="cm"/>
    </inkml:brush>
  </inkml:definitions>
  <inkml:trace contextRef="#ctx0" brushRef="#br0">0 2 24575,'84'-2'0,"96"5"0,-177-3 0,1 1 0,-1-1 0,1 1 0,-1 0 0,1 0 0,-1 0 0,1 1 0,-1-1 0,0 1 0,0 0 0,1-1 0,-2 2 0,1-1 0,0 0 0,0 1 0,-1-1 0,5 6 0,-3-2 0,-1 0 0,1-1 0,-2 1 0,1 0 0,-1 0 0,0 1 0,0-1 0,0 0 0,0 10 0,-1 2 0,0 0 0,-1 0 0,-1 0 0,0 0 0,-2-1 0,-7 30 0,4-26 0,0 0 0,-2-1 0,-1 0 0,0 0 0,-1-1 0,-21 28 0,24-37 0,-1-1 0,0-1 0,0 1 0,-1-1 0,0-1 0,0 0 0,-1 0 0,0 0 0,0-2 0,0 1 0,-1-1 0,0-1 0,-18 6 0,10-4 0,19-6 0,0 0 0,0 0 0,0 0 0,0 0 0,0 0 0,0 0 0,0 0 0,0 0 0,0 0 0,0 0 0,0 0 0,0 0 0,0 0 0,0 0 0,0 0 0,0 0 0,0 0 0,1 0 0,-1 0 0,0 1 0,0-1 0,0 0 0,0 0 0,0 0 0,0 0 0,0 0 0,0 0 0,0 0 0,0 0 0,0 0 0,0 0 0,0 0 0,0 0 0,0 0 0,0 0 0,0 1 0,0-1 0,0 0 0,0 0 0,0 0 0,0 0 0,0 0 0,0 0 0,0 0 0,-1 0 0,1 0 0,0 0 0,0 0 0,33-1 0,-14 0 0,11 0 0,97 2 0,-113 0 0,0 1 0,0 1 0,-1 0 0,1 0 0,-1 2 0,1-1 0,12 8 0,-2 0 0,0 2 0,-1 0 0,27 22 0,-41-28 0,-1 0 0,0 1 0,0-1 0,-1 2 0,0-1 0,-1 1 0,0 0 0,0 0 0,-1 1 0,5 13 0,-2 7 0,-1 0 0,-2 0 0,0 1 0,-2-1 0,-2 1 0,-1 0 0,-6 52 0,4-73 0,-1 0 0,0 0 0,0 0 0,-1-1 0,0 1 0,-1-1 0,0 0 0,-1 0 0,0-1 0,-1 0 0,-11 13 0,2-4 0,0-1 0,-1-2 0,-1 1 0,-33 20 0,41-30 0,-1-1 0,0-1 0,0 0 0,-1 0 0,1-1 0,-1-1 0,0 0 0,1 0 0,-20-1 0,-10-1 0,-57-7 0,93 7-114,1-1 1,0 0-1,-1 1 0,1-2 0,0 1 1,0-1-1,0 1 0,0-1 0,0 0 1,0 0-1,-6-6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7F6FF0-16AC-4765-A816-40708BE8CFE5}" type="datetimeFigureOut">
              <a:rPr lang="en-US" smtClean="0"/>
              <a:t>3/5/2024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C3C0F-48AB-4A7B-AB31-21E8F5315CDD}" type="slidenum">
              <a:rPr lang="en-US" smtClean="0"/>
              <a:t>‹#›</a:t>
            </a:fld>
            <a:endParaRPr lang="en-US"/>
          </a:p>
        </p:txBody>
      </p:sp>
    </p:spTree>
    <p:extLst>
      <p:ext uri="{BB962C8B-B14F-4D97-AF65-F5344CB8AC3E}">
        <p14:creationId xmlns:p14="http://schemas.microsoft.com/office/powerpoint/2010/main" val="125838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482" eaLnBrk="0" hangingPunct="0">
              <a:defRPr sz="2400" b="1">
                <a:solidFill>
                  <a:schemeClr val="tx1"/>
                </a:solidFill>
                <a:latin typeface="Times New Roman" pitchFamily="18" charset="0"/>
                <a:ea typeface="ＭＳ Ｐゴシック" pitchFamily="34" charset="-128"/>
              </a:defRPr>
            </a:lvl1pPr>
            <a:lvl2pPr marL="731286" indent="-281264" defTabSz="898482" eaLnBrk="0" hangingPunct="0">
              <a:defRPr sz="2400" b="1">
                <a:solidFill>
                  <a:schemeClr val="tx1"/>
                </a:solidFill>
                <a:latin typeface="Times New Roman" pitchFamily="18" charset="0"/>
                <a:ea typeface="ＭＳ Ｐゴシック" pitchFamily="34" charset="-128"/>
              </a:defRPr>
            </a:lvl2pPr>
            <a:lvl3pPr marL="1125055" indent="-225011" defTabSz="898482" eaLnBrk="0" hangingPunct="0">
              <a:defRPr sz="2400" b="1">
                <a:solidFill>
                  <a:schemeClr val="tx1"/>
                </a:solidFill>
                <a:latin typeface="Times New Roman" pitchFamily="18" charset="0"/>
                <a:ea typeface="ＭＳ Ｐゴシック" pitchFamily="34" charset="-128"/>
              </a:defRPr>
            </a:lvl3pPr>
            <a:lvl4pPr marL="1575077" indent="-225011" defTabSz="898482" eaLnBrk="0" hangingPunct="0">
              <a:defRPr sz="2400" b="1">
                <a:solidFill>
                  <a:schemeClr val="tx1"/>
                </a:solidFill>
                <a:latin typeface="Times New Roman" pitchFamily="18" charset="0"/>
                <a:ea typeface="ＭＳ Ｐゴシック" pitchFamily="34" charset="-128"/>
              </a:defRPr>
            </a:lvl4pPr>
            <a:lvl5pPr marL="2025099" indent="-225011" defTabSz="898482" eaLnBrk="0" hangingPunct="0">
              <a:defRPr sz="2400" b="1">
                <a:solidFill>
                  <a:schemeClr val="tx1"/>
                </a:solidFill>
                <a:latin typeface="Times New Roman" pitchFamily="18" charset="0"/>
                <a:ea typeface="ＭＳ Ｐゴシック" pitchFamily="34" charset="-128"/>
              </a:defRPr>
            </a:lvl5pPr>
            <a:lvl6pPr marL="2475121"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6pPr>
            <a:lvl7pPr marL="2925143"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7pPr>
            <a:lvl8pPr marL="3375165"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8pPr>
            <a:lvl9pPr marL="3825187"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9pPr>
          </a:lstStyle>
          <a:p>
            <a:fld id="{F96D1BF0-06D0-4E45-A137-35E4EE66B9E3}" type="slidenum">
              <a:rPr lang="en-US" sz="1200" b="0">
                <a:latin typeface="Garamond" pitchFamily="18" charset="0"/>
              </a:rPr>
              <a:pPr/>
              <a:t>61</a:t>
            </a:fld>
            <a:endParaRPr lang="en-US" sz="1200" b="0">
              <a:latin typeface="Garamond"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482" eaLnBrk="0" hangingPunct="0">
              <a:defRPr sz="2400" b="1">
                <a:solidFill>
                  <a:schemeClr val="tx1"/>
                </a:solidFill>
                <a:latin typeface="Times New Roman" pitchFamily="18" charset="0"/>
                <a:ea typeface="ＭＳ Ｐゴシック" pitchFamily="34" charset="-128"/>
              </a:defRPr>
            </a:lvl1pPr>
            <a:lvl2pPr marL="731286" indent="-281264" defTabSz="898482" eaLnBrk="0" hangingPunct="0">
              <a:defRPr sz="2400" b="1">
                <a:solidFill>
                  <a:schemeClr val="tx1"/>
                </a:solidFill>
                <a:latin typeface="Times New Roman" pitchFamily="18" charset="0"/>
                <a:ea typeface="ＭＳ Ｐゴシック" pitchFamily="34" charset="-128"/>
              </a:defRPr>
            </a:lvl2pPr>
            <a:lvl3pPr marL="1125055" indent="-225011" defTabSz="898482" eaLnBrk="0" hangingPunct="0">
              <a:defRPr sz="2400" b="1">
                <a:solidFill>
                  <a:schemeClr val="tx1"/>
                </a:solidFill>
                <a:latin typeface="Times New Roman" pitchFamily="18" charset="0"/>
                <a:ea typeface="ＭＳ Ｐゴシック" pitchFamily="34" charset="-128"/>
              </a:defRPr>
            </a:lvl3pPr>
            <a:lvl4pPr marL="1575077" indent="-225011" defTabSz="898482" eaLnBrk="0" hangingPunct="0">
              <a:defRPr sz="2400" b="1">
                <a:solidFill>
                  <a:schemeClr val="tx1"/>
                </a:solidFill>
                <a:latin typeface="Times New Roman" pitchFamily="18" charset="0"/>
                <a:ea typeface="ＭＳ Ｐゴシック" pitchFamily="34" charset="-128"/>
              </a:defRPr>
            </a:lvl4pPr>
            <a:lvl5pPr marL="2025099" indent="-225011" defTabSz="898482" eaLnBrk="0" hangingPunct="0">
              <a:defRPr sz="2400" b="1">
                <a:solidFill>
                  <a:schemeClr val="tx1"/>
                </a:solidFill>
                <a:latin typeface="Times New Roman" pitchFamily="18" charset="0"/>
                <a:ea typeface="ＭＳ Ｐゴシック" pitchFamily="34" charset="-128"/>
              </a:defRPr>
            </a:lvl5pPr>
            <a:lvl6pPr marL="2475121"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6pPr>
            <a:lvl7pPr marL="2925143"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7pPr>
            <a:lvl8pPr marL="3375165"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8pPr>
            <a:lvl9pPr marL="3825187"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9pPr>
          </a:lstStyle>
          <a:p>
            <a:fld id="{F96D1BF0-06D0-4E45-A137-35E4EE66B9E3}" type="slidenum">
              <a:rPr lang="en-US" sz="1200" b="0">
                <a:latin typeface="Garamond" pitchFamily="18" charset="0"/>
              </a:rPr>
              <a:pPr/>
              <a:t>78</a:t>
            </a:fld>
            <a:endParaRPr lang="en-US" sz="1200" b="0">
              <a:latin typeface="Garamond"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482" eaLnBrk="0" hangingPunct="0">
              <a:defRPr sz="2400" b="1">
                <a:solidFill>
                  <a:schemeClr val="tx1"/>
                </a:solidFill>
                <a:latin typeface="Times New Roman" pitchFamily="18" charset="0"/>
                <a:ea typeface="ＭＳ Ｐゴシック" pitchFamily="34" charset="-128"/>
              </a:defRPr>
            </a:lvl1pPr>
            <a:lvl2pPr marL="731286" indent="-281264" defTabSz="898482" eaLnBrk="0" hangingPunct="0">
              <a:defRPr sz="2400" b="1">
                <a:solidFill>
                  <a:schemeClr val="tx1"/>
                </a:solidFill>
                <a:latin typeface="Times New Roman" pitchFamily="18" charset="0"/>
                <a:ea typeface="ＭＳ Ｐゴシック" pitchFamily="34" charset="-128"/>
              </a:defRPr>
            </a:lvl2pPr>
            <a:lvl3pPr marL="1125055" indent="-225011" defTabSz="898482" eaLnBrk="0" hangingPunct="0">
              <a:defRPr sz="2400" b="1">
                <a:solidFill>
                  <a:schemeClr val="tx1"/>
                </a:solidFill>
                <a:latin typeface="Times New Roman" pitchFamily="18" charset="0"/>
                <a:ea typeface="ＭＳ Ｐゴシック" pitchFamily="34" charset="-128"/>
              </a:defRPr>
            </a:lvl3pPr>
            <a:lvl4pPr marL="1575077" indent="-225011" defTabSz="898482" eaLnBrk="0" hangingPunct="0">
              <a:defRPr sz="2400" b="1">
                <a:solidFill>
                  <a:schemeClr val="tx1"/>
                </a:solidFill>
                <a:latin typeface="Times New Roman" pitchFamily="18" charset="0"/>
                <a:ea typeface="ＭＳ Ｐゴシック" pitchFamily="34" charset="-128"/>
              </a:defRPr>
            </a:lvl4pPr>
            <a:lvl5pPr marL="2025099" indent="-225011" defTabSz="898482" eaLnBrk="0" hangingPunct="0">
              <a:defRPr sz="2400" b="1">
                <a:solidFill>
                  <a:schemeClr val="tx1"/>
                </a:solidFill>
                <a:latin typeface="Times New Roman" pitchFamily="18" charset="0"/>
                <a:ea typeface="ＭＳ Ｐゴシック" pitchFamily="34" charset="-128"/>
              </a:defRPr>
            </a:lvl5pPr>
            <a:lvl6pPr marL="2475121"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6pPr>
            <a:lvl7pPr marL="2925143"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7pPr>
            <a:lvl8pPr marL="3375165"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8pPr>
            <a:lvl9pPr marL="3825187"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9pPr>
          </a:lstStyle>
          <a:p>
            <a:fld id="{61243E99-CD46-4906-BBFB-571627358CC4}" type="slidenum">
              <a:rPr lang="en-US" sz="1200" b="0">
                <a:latin typeface="Garamond" pitchFamily="18" charset="0"/>
              </a:rPr>
              <a:pPr/>
              <a:t>80</a:t>
            </a:fld>
            <a:endParaRPr lang="en-US" sz="1200" b="0">
              <a:latin typeface="Garamond" pitchFamily="18"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482" eaLnBrk="0" hangingPunct="0">
              <a:defRPr sz="2400" b="1">
                <a:solidFill>
                  <a:schemeClr val="tx1"/>
                </a:solidFill>
                <a:latin typeface="Times New Roman" pitchFamily="18" charset="0"/>
                <a:ea typeface="ＭＳ Ｐゴシック" pitchFamily="34" charset="-128"/>
              </a:defRPr>
            </a:lvl1pPr>
            <a:lvl2pPr marL="731286" indent="-281264" defTabSz="898482" eaLnBrk="0" hangingPunct="0">
              <a:defRPr sz="2400" b="1">
                <a:solidFill>
                  <a:schemeClr val="tx1"/>
                </a:solidFill>
                <a:latin typeface="Times New Roman" pitchFamily="18" charset="0"/>
                <a:ea typeface="ＭＳ Ｐゴシック" pitchFamily="34" charset="-128"/>
              </a:defRPr>
            </a:lvl2pPr>
            <a:lvl3pPr marL="1125055" indent="-225011" defTabSz="898482" eaLnBrk="0" hangingPunct="0">
              <a:defRPr sz="2400" b="1">
                <a:solidFill>
                  <a:schemeClr val="tx1"/>
                </a:solidFill>
                <a:latin typeface="Times New Roman" pitchFamily="18" charset="0"/>
                <a:ea typeface="ＭＳ Ｐゴシック" pitchFamily="34" charset="-128"/>
              </a:defRPr>
            </a:lvl3pPr>
            <a:lvl4pPr marL="1575077" indent="-225011" defTabSz="898482" eaLnBrk="0" hangingPunct="0">
              <a:defRPr sz="2400" b="1">
                <a:solidFill>
                  <a:schemeClr val="tx1"/>
                </a:solidFill>
                <a:latin typeface="Times New Roman" pitchFamily="18" charset="0"/>
                <a:ea typeface="ＭＳ Ｐゴシック" pitchFamily="34" charset="-128"/>
              </a:defRPr>
            </a:lvl4pPr>
            <a:lvl5pPr marL="2025099" indent="-225011" defTabSz="898482" eaLnBrk="0" hangingPunct="0">
              <a:defRPr sz="2400" b="1">
                <a:solidFill>
                  <a:schemeClr val="tx1"/>
                </a:solidFill>
                <a:latin typeface="Times New Roman" pitchFamily="18" charset="0"/>
                <a:ea typeface="ＭＳ Ｐゴシック" pitchFamily="34" charset="-128"/>
              </a:defRPr>
            </a:lvl5pPr>
            <a:lvl6pPr marL="2475121"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6pPr>
            <a:lvl7pPr marL="2925143"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7pPr>
            <a:lvl8pPr marL="3375165"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8pPr>
            <a:lvl9pPr marL="3825187" indent="-225011" defTabSz="898482" eaLnBrk="0" fontAlgn="base" hangingPunct="0">
              <a:spcBef>
                <a:spcPct val="0"/>
              </a:spcBef>
              <a:spcAft>
                <a:spcPct val="0"/>
              </a:spcAft>
              <a:defRPr sz="2400" b="1">
                <a:solidFill>
                  <a:schemeClr val="tx1"/>
                </a:solidFill>
                <a:latin typeface="Times New Roman" pitchFamily="18" charset="0"/>
                <a:ea typeface="ＭＳ Ｐゴシック" pitchFamily="34" charset="-128"/>
              </a:defRPr>
            </a:lvl9pPr>
          </a:lstStyle>
          <a:p>
            <a:fld id="{D7346ED8-215C-4A36-8F50-76EDAB1C4120}" type="slidenum">
              <a:rPr lang="en-US" sz="1200" b="0">
                <a:latin typeface="Garamond" pitchFamily="18" charset="0"/>
              </a:rPr>
              <a:pPr/>
              <a:t>81</a:t>
            </a:fld>
            <a:endParaRPr lang="en-US" sz="1200" b="0">
              <a:latin typeface="Garamond" pitchFamily="18" charset="0"/>
            </a:endParaRPr>
          </a:p>
        </p:txBody>
      </p:sp>
      <p:sp>
        <p:nvSpPr>
          <p:cNvPr id="47106" name="Rectangle 1026"/>
          <p:cNvSpPr>
            <a:spLocks noGrp="1" noRot="1" noChangeAspect="1" noChangeArrowheads="1" noTextEdit="1"/>
          </p:cNvSpPr>
          <p:nvPr>
            <p:ph type="sldImg"/>
          </p:nvPr>
        </p:nvSpPr>
        <p:spPr>
          <a:ln/>
        </p:spPr>
      </p:sp>
      <p:sp>
        <p:nvSpPr>
          <p:cNvPr id="4710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20070E9-CBDD-4141-BD1E-204FEDEEA380}" type="slidenum">
              <a:rPr lang="en-US"/>
              <a:pPr eaLnBrk="1" hangingPunct="1"/>
              <a:t>125</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7871671-033A-4A2F-A492-4CB128E7AE27}" type="slidenum">
              <a:rPr lang="en-US"/>
              <a:pPr eaLnBrk="1" hangingPunct="1"/>
              <a:t>126</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421D1B-A2FD-4BDA-96FE-593EB797A2C1}"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5F4251-ED09-4695-BF0D-8F82D86953D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421D1B-A2FD-4BDA-96FE-593EB797A2C1}"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5F4251-ED09-4695-BF0D-8F82D86953DE}" type="slidenum">
              <a:rPr lang="en-US" smtClean="0"/>
              <a:t>‹#›</a:t>
            </a:fld>
            <a:endParaRPr lang="en-US"/>
          </a:p>
        </p:txBody>
      </p:sp>
    </p:spTree>
    <p:extLst>
      <p:ext uri="{BB962C8B-B14F-4D97-AF65-F5344CB8AC3E}">
        <p14:creationId xmlns:p14="http://schemas.microsoft.com/office/powerpoint/2010/main" val="3450108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421D1B-A2FD-4BDA-96FE-593EB797A2C1}"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5F4251-ED09-4695-BF0D-8F82D86953DE}" type="slidenum">
              <a:rPr lang="en-US" smtClean="0"/>
              <a:t>‹#›</a:t>
            </a:fld>
            <a:endParaRPr lang="en-US"/>
          </a:p>
        </p:txBody>
      </p:sp>
    </p:spTree>
    <p:extLst>
      <p:ext uri="{BB962C8B-B14F-4D97-AF65-F5344CB8AC3E}">
        <p14:creationId xmlns:p14="http://schemas.microsoft.com/office/powerpoint/2010/main" val="142041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421D1B-A2FD-4BDA-96FE-593EB797A2C1}"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5F4251-ED09-4695-BF0D-8F82D86953DE}" type="slidenum">
              <a:rPr lang="en-US" smtClean="0"/>
              <a:t>‹#›</a:t>
            </a:fld>
            <a:endParaRPr lang="en-US"/>
          </a:p>
        </p:txBody>
      </p:sp>
    </p:spTree>
    <p:extLst>
      <p:ext uri="{BB962C8B-B14F-4D97-AF65-F5344CB8AC3E}">
        <p14:creationId xmlns:p14="http://schemas.microsoft.com/office/powerpoint/2010/main" val="1328689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421D1B-A2FD-4BDA-96FE-593EB797A2C1}"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5F4251-ED09-4695-BF0D-8F82D86953D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783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421D1B-A2FD-4BDA-96FE-593EB797A2C1}" type="datetimeFigureOut">
              <a:rPr lang="en-US" smtClean="0"/>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5F4251-ED09-4695-BF0D-8F82D86953DE}" type="slidenum">
              <a:rPr lang="en-US" smtClean="0"/>
              <a:t>‹#›</a:t>
            </a:fld>
            <a:endParaRPr lang="en-US"/>
          </a:p>
        </p:txBody>
      </p:sp>
    </p:spTree>
    <p:extLst>
      <p:ext uri="{BB962C8B-B14F-4D97-AF65-F5344CB8AC3E}">
        <p14:creationId xmlns:p14="http://schemas.microsoft.com/office/powerpoint/2010/main" val="53711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421D1B-A2FD-4BDA-96FE-593EB797A2C1}" type="datetimeFigureOut">
              <a:rPr lang="en-US" smtClean="0"/>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5F4251-ED09-4695-BF0D-8F82D86953DE}" type="slidenum">
              <a:rPr lang="en-US" smtClean="0"/>
              <a:t>‹#›</a:t>
            </a:fld>
            <a:endParaRPr lang="en-US"/>
          </a:p>
        </p:txBody>
      </p:sp>
    </p:spTree>
    <p:extLst>
      <p:ext uri="{BB962C8B-B14F-4D97-AF65-F5344CB8AC3E}">
        <p14:creationId xmlns:p14="http://schemas.microsoft.com/office/powerpoint/2010/main" val="3393501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421D1B-A2FD-4BDA-96FE-593EB797A2C1}" type="datetimeFigureOut">
              <a:rPr lang="en-US" smtClean="0"/>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5F4251-ED09-4695-BF0D-8F82D86953DE}" type="slidenum">
              <a:rPr lang="en-US" smtClean="0"/>
              <a:t>‹#›</a:t>
            </a:fld>
            <a:endParaRPr lang="en-US"/>
          </a:p>
        </p:txBody>
      </p:sp>
    </p:spTree>
    <p:extLst>
      <p:ext uri="{BB962C8B-B14F-4D97-AF65-F5344CB8AC3E}">
        <p14:creationId xmlns:p14="http://schemas.microsoft.com/office/powerpoint/2010/main" val="379815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0421D1B-A2FD-4BDA-96FE-593EB797A2C1}" type="datetimeFigureOut">
              <a:rPr lang="en-US" smtClean="0"/>
              <a:t>3/5/2024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95F4251-ED09-4695-BF0D-8F82D86953DE}" type="slidenum">
              <a:rPr lang="en-US" smtClean="0"/>
              <a:t>‹#›</a:t>
            </a:fld>
            <a:endParaRPr lang="en-US"/>
          </a:p>
        </p:txBody>
      </p:sp>
    </p:spTree>
    <p:extLst>
      <p:ext uri="{BB962C8B-B14F-4D97-AF65-F5344CB8AC3E}">
        <p14:creationId xmlns:p14="http://schemas.microsoft.com/office/powerpoint/2010/main" val="2218960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40421D1B-A2FD-4BDA-96FE-593EB797A2C1}" type="datetimeFigureOut">
              <a:rPr lang="en-US" smtClean="0"/>
              <a:t>3/5/2024</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95F4251-ED09-4695-BF0D-8F82D86953DE}" type="slidenum">
              <a:rPr lang="en-US" smtClean="0"/>
              <a:t>‹#›</a:t>
            </a:fld>
            <a:endParaRPr lang="en-US"/>
          </a:p>
        </p:txBody>
      </p:sp>
    </p:spTree>
    <p:extLst>
      <p:ext uri="{BB962C8B-B14F-4D97-AF65-F5344CB8AC3E}">
        <p14:creationId xmlns:p14="http://schemas.microsoft.com/office/powerpoint/2010/main" val="1323755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0421D1B-A2FD-4BDA-96FE-593EB797A2C1}" type="datetimeFigureOut">
              <a:rPr lang="en-US" smtClean="0"/>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5F4251-ED09-4695-BF0D-8F82D86953DE}" type="slidenum">
              <a:rPr lang="en-US" smtClean="0"/>
              <a:t>‹#›</a:t>
            </a:fld>
            <a:endParaRPr lang="en-US"/>
          </a:p>
        </p:txBody>
      </p:sp>
    </p:spTree>
    <p:extLst>
      <p:ext uri="{BB962C8B-B14F-4D97-AF65-F5344CB8AC3E}">
        <p14:creationId xmlns:p14="http://schemas.microsoft.com/office/powerpoint/2010/main" val="650162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0421D1B-A2FD-4BDA-96FE-593EB797A2C1}" type="datetimeFigureOut">
              <a:rPr lang="en-US" smtClean="0"/>
              <a:t>3/5/2024</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395F4251-ED09-4695-BF0D-8F82D86953DE}"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9551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6" Type="http://schemas.openxmlformats.org/officeDocument/2006/relationships/customXml" Target="../ink/ink224.xml"/><Relationship Id="rId21" Type="http://schemas.openxmlformats.org/officeDocument/2006/relationships/image" Target="../media/image2530.png"/><Relationship Id="rId34" Type="http://schemas.openxmlformats.org/officeDocument/2006/relationships/customXml" Target="../ink/ink228.xml"/><Relationship Id="rId42" Type="http://schemas.openxmlformats.org/officeDocument/2006/relationships/customXml" Target="../ink/ink232.xml"/><Relationship Id="rId47" Type="http://schemas.openxmlformats.org/officeDocument/2006/relationships/image" Target="../media/image266.png"/><Relationship Id="rId50" Type="http://schemas.openxmlformats.org/officeDocument/2006/relationships/customXml" Target="../ink/ink236.xml"/><Relationship Id="rId55" Type="http://schemas.openxmlformats.org/officeDocument/2006/relationships/image" Target="../media/image270.png"/><Relationship Id="rId63" Type="http://schemas.openxmlformats.org/officeDocument/2006/relationships/image" Target="../media/image274.png"/><Relationship Id="rId7" Type="http://schemas.openxmlformats.org/officeDocument/2006/relationships/image" Target="../media/image246.png"/><Relationship Id="rId2" Type="http://schemas.openxmlformats.org/officeDocument/2006/relationships/image" Target="../media/image254.png"/><Relationship Id="rId16" Type="http://schemas.openxmlformats.org/officeDocument/2006/relationships/customXml" Target="../ink/ink219.xml"/><Relationship Id="rId29" Type="http://schemas.openxmlformats.org/officeDocument/2006/relationships/image" Target="../media/image257.png"/><Relationship Id="rId11" Type="http://schemas.openxmlformats.org/officeDocument/2006/relationships/image" Target="../media/image248.png"/><Relationship Id="rId24" Type="http://schemas.openxmlformats.org/officeDocument/2006/relationships/customXml" Target="../ink/ink223.xml"/><Relationship Id="rId32" Type="http://schemas.openxmlformats.org/officeDocument/2006/relationships/customXml" Target="../ink/ink227.xml"/><Relationship Id="rId37" Type="http://schemas.openxmlformats.org/officeDocument/2006/relationships/image" Target="../media/image261.png"/><Relationship Id="rId40" Type="http://schemas.openxmlformats.org/officeDocument/2006/relationships/customXml" Target="../ink/ink231.xml"/><Relationship Id="rId45" Type="http://schemas.openxmlformats.org/officeDocument/2006/relationships/image" Target="../media/image265.png"/><Relationship Id="rId53" Type="http://schemas.openxmlformats.org/officeDocument/2006/relationships/image" Target="../media/image269.png"/><Relationship Id="rId58" Type="http://schemas.openxmlformats.org/officeDocument/2006/relationships/customXml" Target="../ink/ink240.xml"/><Relationship Id="rId5" Type="http://schemas.openxmlformats.org/officeDocument/2006/relationships/image" Target="../media/image2450.png"/><Relationship Id="rId61" Type="http://schemas.openxmlformats.org/officeDocument/2006/relationships/image" Target="../media/image273.png"/><Relationship Id="rId19" Type="http://schemas.openxmlformats.org/officeDocument/2006/relationships/image" Target="../media/image2520.png"/><Relationship Id="rId14" Type="http://schemas.openxmlformats.org/officeDocument/2006/relationships/customXml" Target="../ink/ink218.xml"/><Relationship Id="rId22" Type="http://schemas.openxmlformats.org/officeDocument/2006/relationships/customXml" Target="../ink/ink222.xml"/><Relationship Id="rId27" Type="http://schemas.openxmlformats.org/officeDocument/2006/relationships/image" Target="../media/image256.png"/><Relationship Id="rId30" Type="http://schemas.openxmlformats.org/officeDocument/2006/relationships/customXml" Target="../ink/ink226.xml"/><Relationship Id="rId35" Type="http://schemas.openxmlformats.org/officeDocument/2006/relationships/image" Target="../media/image260.png"/><Relationship Id="rId43" Type="http://schemas.openxmlformats.org/officeDocument/2006/relationships/image" Target="../media/image264.png"/><Relationship Id="rId48" Type="http://schemas.openxmlformats.org/officeDocument/2006/relationships/customXml" Target="../ink/ink235.xml"/><Relationship Id="rId56" Type="http://schemas.openxmlformats.org/officeDocument/2006/relationships/customXml" Target="../ink/ink239.xml"/><Relationship Id="rId64" Type="http://schemas.openxmlformats.org/officeDocument/2006/relationships/customXml" Target="../ink/ink243.xml"/><Relationship Id="rId8" Type="http://schemas.openxmlformats.org/officeDocument/2006/relationships/customXml" Target="../ink/ink215.xml"/><Relationship Id="rId51" Type="http://schemas.openxmlformats.org/officeDocument/2006/relationships/image" Target="../media/image268.png"/><Relationship Id="rId3" Type="http://schemas.openxmlformats.org/officeDocument/2006/relationships/image" Target="../media/image120.png"/><Relationship Id="rId12" Type="http://schemas.openxmlformats.org/officeDocument/2006/relationships/customXml" Target="../ink/ink217.xml"/><Relationship Id="rId17" Type="http://schemas.openxmlformats.org/officeDocument/2006/relationships/image" Target="../media/image2510.png"/><Relationship Id="rId25" Type="http://schemas.openxmlformats.org/officeDocument/2006/relationships/image" Target="../media/image255.png"/><Relationship Id="rId33" Type="http://schemas.openxmlformats.org/officeDocument/2006/relationships/image" Target="../media/image259.png"/><Relationship Id="rId38" Type="http://schemas.openxmlformats.org/officeDocument/2006/relationships/customXml" Target="../ink/ink230.xml"/><Relationship Id="rId46" Type="http://schemas.openxmlformats.org/officeDocument/2006/relationships/customXml" Target="../ink/ink234.xml"/><Relationship Id="rId59" Type="http://schemas.openxmlformats.org/officeDocument/2006/relationships/image" Target="../media/image272.png"/><Relationship Id="rId20" Type="http://schemas.openxmlformats.org/officeDocument/2006/relationships/customXml" Target="../ink/ink221.xml"/><Relationship Id="rId41" Type="http://schemas.openxmlformats.org/officeDocument/2006/relationships/image" Target="../media/image263.png"/><Relationship Id="rId54" Type="http://schemas.openxmlformats.org/officeDocument/2006/relationships/customXml" Target="../ink/ink238.xml"/><Relationship Id="rId62"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customXml" Target="../ink/ink214.xml"/><Relationship Id="rId15" Type="http://schemas.openxmlformats.org/officeDocument/2006/relationships/image" Target="../media/image250.png"/><Relationship Id="rId23" Type="http://schemas.openxmlformats.org/officeDocument/2006/relationships/image" Target="../media/image2540.png"/><Relationship Id="rId28" Type="http://schemas.openxmlformats.org/officeDocument/2006/relationships/customXml" Target="../ink/ink225.xml"/><Relationship Id="rId36" Type="http://schemas.openxmlformats.org/officeDocument/2006/relationships/customXml" Target="../ink/ink229.xml"/><Relationship Id="rId49" Type="http://schemas.openxmlformats.org/officeDocument/2006/relationships/image" Target="../media/image267.png"/><Relationship Id="rId57" Type="http://schemas.openxmlformats.org/officeDocument/2006/relationships/image" Target="../media/image271.png"/><Relationship Id="rId10" Type="http://schemas.openxmlformats.org/officeDocument/2006/relationships/customXml" Target="../ink/ink216.xml"/><Relationship Id="rId31" Type="http://schemas.openxmlformats.org/officeDocument/2006/relationships/image" Target="../media/image258.png"/><Relationship Id="rId44" Type="http://schemas.openxmlformats.org/officeDocument/2006/relationships/customXml" Target="../ink/ink233.xml"/><Relationship Id="rId52" Type="http://schemas.openxmlformats.org/officeDocument/2006/relationships/customXml" Target="../ink/ink237.xml"/><Relationship Id="rId60" Type="http://schemas.openxmlformats.org/officeDocument/2006/relationships/customXml" Target="../ink/ink241.xml"/><Relationship Id="rId65" Type="http://schemas.openxmlformats.org/officeDocument/2006/relationships/image" Target="../media/image275.png"/><Relationship Id="rId4" Type="http://schemas.openxmlformats.org/officeDocument/2006/relationships/customXml" Target="../ink/ink213.xml"/><Relationship Id="rId9" Type="http://schemas.openxmlformats.org/officeDocument/2006/relationships/image" Target="../media/image247.png"/><Relationship Id="rId13" Type="http://schemas.openxmlformats.org/officeDocument/2006/relationships/image" Target="../media/image2490.png"/><Relationship Id="rId18" Type="http://schemas.openxmlformats.org/officeDocument/2006/relationships/customXml" Target="../ink/ink220.xml"/><Relationship Id="rId39" Type="http://schemas.openxmlformats.org/officeDocument/2006/relationships/image" Target="../media/image262.png"/></Relationships>
</file>

<file path=ppt/slides/_rels/slide124.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25.xml.rels><?xml version="1.0" encoding="UTF-8" standalone="yes"?>
<Relationships xmlns="http://schemas.openxmlformats.org/package/2006/relationships"><Relationship Id="rId3" Type="http://schemas.openxmlformats.org/officeDocument/2006/relationships/image" Target="../media/image28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2.jpeg"/></Relationships>
</file>

<file path=ppt/slides/_rels/slide12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17" Type="http://schemas.openxmlformats.org/officeDocument/2006/relationships/image" Target="../media/image349.png"/><Relationship Id="rId21" Type="http://schemas.openxmlformats.org/officeDocument/2006/relationships/image" Target="../media/image301.png"/><Relationship Id="rId42" Type="http://schemas.openxmlformats.org/officeDocument/2006/relationships/customXml" Target="../ink/ink264.xml"/><Relationship Id="rId63" Type="http://schemas.openxmlformats.org/officeDocument/2006/relationships/image" Target="../media/image322.png"/><Relationship Id="rId84" Type="http://schemas.openxmlformats.org/officeDocument/2006/relationships/customXml" Target="../ink/ink285.xml"/><Relationship Id="rId138" Type="http://schemas.openxmlformats.org/officeDocument/2006/relationships/customXml" Target="../ink/ink312.xml"/><Relationship Id="rId159" Type="http://schemas.openxmlformats.org/officeDocument/2006/relationships/image" Target="../media/image369.png"/><Relationship Id="rId170" Type="http://schemas.openxmlformats.org/officeDocument/2006/relationships/customXml" Target="../ink/ink329.xml"/><Relationship Id="rId107" Type="http://schemas.openxmlformats.org/officeDocument/2006/relationships/image" Target="../media/image344.png"/><Relationship Id="rId11" Type="http://schemas.openxmlformats.org/officeDocument/2006/relationships/image" Target="../media/image296.png"/><Relationship Id="rId32" Type="http://schemas.openxmlformats.org/officeDocument/2006/relationships/customXml" Target="../ink/ink259.xml"/><Relationship Id="rId53" Type="http://schemas.openxmlformats.org/officeDocument/2006/relationships/image" Target="../media/image317.png"/><Relationship Id="rId74" Type="http://schemas.openxmlformats.org/officeDocument/2006/relationships/customXml" Target="../ink/ink280.xml"/><Relationship Id="rId128" Type="http://schemas.openxmlformats.org/officeDocument/2006/relationships/customXml" Target="../ink/ink307.xml"/><Relationship Id="rId149" Type="http://schemas.openxmlformats.org/officeDocument/2006/relationships/customXml" Target="../ink/ink318.xml"/><Relationship Id="rId5" Type="http://schemas.openxmlformats.org/officeDocument/2006/relationships/image" Target="../media/image293.png"/><Relationship Id="rId95" Type="http://schemas.openxmlformats.org/officeDocument/2006/relationships/image" Target="../media/image338.png"/><Relationship Id="rId160" Type="http://schemas.openxmlformats.org/officeDocument/2006/relationships/customXml" Target="../ink/ink324.xml"/><Relationship Id="rId22" Type="http://schemas.openxmlformats.org/officeDocument/2006/relationships/customXml" Target="../ink/ink254.xml"/><Relationship Id="rId43" Type="http://schemas.openxmlformats.org/officeDocument/2006/relationships/image" Target="../media/image312.png"/><Relationship Id="rId64" Type="http://schemas.openxmlformats.org/officeDocument/2006/relationships/customXml" Target="../ink/ink275.xml"/><Relationship Id="rId118" Type="http://schemas.openxmlformats.org/officeDocument/2006/relationships/customXml" Target="../ink/ink302.xml"/><Relationship Id="rId139" Type="http://schemas.openxmlformats.org/officeDocument/2006/relationships/image" Target="../media/image360.png"/><Relationship Id="rId85" Type="http://schemas.openxmlformats.org/officeDocument/2006/relationships/image" Target="../media/image333.png"/><Relationship Id="rId150" Type="http://schemas.openxmlformats.org/officeDocument/2006/relationships/image" Target="../media/image365.png"/><Relationship Id="rId171" Type="http://schemas.openxmlformats.org/officeDocument/2006/relationships/image" Target="../media/image375.png"/><Relationship Id="rId12" Type="http://schemas.openxmlformats.org/officeDocument/2006/relationships/customXml" Target="../ink/ink249.xml"/><Relationship Id="rId33" Type="http://schemas.openxmlformats.org/officeDocument/2006/relationships/image" Target="../media/image307.png"/><Relationship Id="rId108" Type="http://schemas.openxmlformats.org/officeDocument/2006/relationships/customXml" Target="../ink/ink297.xml"/><Relationship Id="rId129" Type="http://schemas.openxmlformats.org/officeDocument/2006/relationships/image" Target="../media/image355.png"/><Relationship Id="rId54" Type="http://schemas.openxmlformats.org/officeDocument/2006/relationships/customXml" Target="../ink/ink270.xml"/><Relationship Id="rId75" Type="http://schemas.openxmlformats.org/officeDocument/2006/relationships/image" Target="../media/image328.png"/><Relationship Id="rId96" Type="http://schemas.openxmlformats.org/officeDocument/2006/relationships/customXml" Target="../ink/ink291.xml"/><Relationship Id="rId140" Type="http://schemas.openxmlformats.org/officeDocument/2006/relationships/customXml" Target="../ink/ink313.xml"/><Relationship Id="rId161"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customXml" Target="../ink/ink246.xml"/><Relationship Id="rId23" Type="http://schemas.openxmlformats.org/officeDocument/2006/relationships/image" Target="../media/image302.png"/><Relationship Id="rId28" Type="http://schemas.openxmlformats.org/officeDocument/2006/relationships/customXml" Target="../ink/ink257.xml"/><Relationship Id="rId49" Type="http://schemas.openxmlformats.org/officeDocument/2006/relationships/image" Target="../media/image315.png"/><Relationship Id="rId114" Type="http://schemas.openxmlformats.org/officeDocument/2006/relationships/customXml" Target="../ink/ink300.xml"/><Relationship Id="rId119" Type="http://schemas.openxmlformats.org/officeDocument/2006/relationships/image" Target="../media/image350.png"/><Relationship Id="rId44" Type="http://schemas.openxmlformats.org/officeDocument/2006/relationships/customXml" Target="../ink/ink265.xml"/><Relationship Id="rId60" Type="http://schemas.openxmlformats.org/officeDocument/2006/relationships/customXml" Target="../ink/ink273.xml"/><Relationship Id="rId65" Type="http://schemas.openxmlformats.org/officeDocument/2006/relationships/image" Target="../media/image323.png"/><Relationship Id="rId81" Type="http://schemas.openxmlformats.org/officeDocument/2006/relationships/image" Target="../media/image331.png"/><Relationship Id="rId86" Type="http://schemas.openxmlformats.org/officeDocument/2006/relationships/customXml" Target="../ink/ink286.xml"/><Relationship Id="rId130" Type="http://schemas.openxmlformats.org/officeDocument/2006/relationships/customXml" Target="../ink/ink308.xml"/><Relationship Id="rId135" Type="http://schemas.openxmlformats.org/officeDocument/2006/relationships/image" Target="../media/image358.png"/><Relationship Id="rId151" Type="http://schemas.openxmlformats.org/officeDocument/2006/relationships/customXml" Target="../ink/ink319.xml"/><Relationship Id="rId156" Type="http://schemas.openxmlformats.org/officeDocument/2006/relationships/customXml" Target="../ink/ink322.xml"/><Relationship Id="rId172" Type="http://schemas.openxmlformats.org/officeDocument/2006/relationships/customXml" Target="../ink/ink330.xml"/><Relationship Id="rId13" Type="http://schemas.openxmlformats.org/officeDocument/2006/relationships/image" Target="../media/image297.png"/><Relationship Id="rId18" Type="http://schemas.openxmlformats.org/officeDocument/2006/relationships/customXml" Target="../ink/ink252.xml"/><Relationship Id="rId39" Type="http://schemas.openxmlformats.org/officeDocument/2006/relationships/image" Target="../media/image310.png"/><Relationship Id="rId109" Type="http://schemas.openxmlformats.org/officeDocument/2006/relationships/image" Target="../media/image345.png"/><Relationship Id="rId34" Type="http://schemas.openxmlformats.org/officeDocument/2006/relationships/customXml" Target="../ink/ink260.xml"/><Relationship Id="rId50" Type="http://schemas.openxmlformats.org/officeDocument/2006/relationships/customXml" Target="../ink/ink268.xml"/><Relationship Id="rId55" Type="http://schemas.openxmlformats.org/officeDocument/2006/relationships/image" Target="../media/image318.png"/><Relationship Id="rId76" Type="http://schemas.openxmlformats.org/officeDocument/2006/relationships/customXml" Target="../ink/ink281.xml"/><Relationship Id="rId97" Type="http://schemas.openxmlformats.org/officeDocument/2006/relationships/image" Target="../media/image339.png"/><Relationship Id="rId104" Type="http://schemas.openxmlformats.org/officeDocument/2006/relationships/customXml" Target="../ink/ink295.xml"/><Relationship Id="rId120" Type="http://schemas.openxmlformats.org/officeDocument/2006/relationships/customXml" Target="../ink/ink303.xml"/><Relationship Id="rId125" Type="http://schemas.openxmlformats.org/officeDocument/2006/relationships/image" Target="../media/image353.png"/><Relationship Id="rId141" Type="http://schemas.openxmlformats.org/officeDocument/2006/relationships/image" Target="../media/image361.png"/><Relationship Id="rId146" Type="http://schemas.openxmlformats.org/officeDocument/2006/relationships/customXml" Target="../ink/ink316.xml"/><Relationship Id="rId167" Type="http://schemas.openxmlformats.org/officeDocument/2006/relationships/image" Target="../media/image373.png"/><Relationship Id="rId7" Type="http://schemas.openxmlformats.org/officeDocument/2006/relationships/image" Target="../media/image294.png"/><Relationship Id="rId71" Type="http://schemas.openxmlformats.org/officeDocument/2006/relationships/image" Target="../media/image326.png"/><Relationship Id="rId92" Type="http://schemas.openxmlformats.org/officeDocument/2006/relationships/customXml" Target="../ink/ink289.xml"/><Relationship Id="rId162" Type="http://schemas.openxmlformats.org/officeDocument/2006/relationships/customXml" Target="../ink/ink325.xml"/><Relationship Id="rId2" Type="http://schemas.openxmlformats.org/officeDocument/2006/relationships/customXml" Target="../ink/ink244.xml"/><Relationship Id="rId29" Type="http://schemas.openxmlformats.org/officeDocument/2006/relationships/image" Target="../media/image305.png"/><Relationship Id="rId24" Type="http://schemas.openxmlformats.org/officeDocument/2006/relationships/customXml" Target="../ink/ink255.xml"/><Relationship Id="rId40" Type="http://schemas.openxmlformats.org/officeDocument/2006/relationships/customXml" Target="../ink/ink263.xml"/><Relationship Id="rId45" Type="http://schemas.openxmlformats.org/officeDocument/2006/relationships/image" Target="../media/image313.png"/><Relationship Id="rId66" Type="http://schemas.openxmlformats.org/officeDocument/2006/relationships/customXml" Target="../ink/ink276.xml"/><Relationship Id="rId87" Type="http://schemas.openxmlformats.org/officeDocument/2006/relationships/image" Target="../media/image334.png"/><Relationship Id="rId110" Type="http://schemas.openxmlformats.org/officeDocument/2006/relationships/customXml" Target="../ink/ink298.xml"/><Relationship Id="rId115" Type="http://schemas.openxmlformats.org/officeDocument/2006/relationships/image" Target="../media/image348.png"/><Relationship Id="rId131" Type="http://schemas.openxmlformats.org/officeDocument/2006/relationships/image" Target="../media/image356.png"/><Relationship Id="rId136" Type="http://schemas.openxmlformats.org/officeDocument/2006/relationships/customXml" Target="../ink/ink311.xml"/><Relationship Id="rId157" Type="http://schemas.openxmlformats.org/officeDocument/2006/relationships/image" Target="../media/image368.png"/><Relationship Id="rId61" Type="http://schemas.openxmlformats.org/officeDocument/2006/relationships/image" Target="../media/image321.png"/><Relationship Id="rId82" Type="http://schemas.openxmlformats.org/officeDocument/2006/relationships/customXml" Target="../ink/ink284.xml"/><Relationship Id="rId152" Type="http://schemas.openxmlformats.org/officeDocument/2006/relationships/customXml" Target="../ink/ink320.xml"/><Relationship Id="rId173" Type="http://schemas.openxmlformats.org/officeDocument/2006/relationships/image" Target="../media/image376.png"/><Relationship Id="rId19" Type="http://schemas.openxmlformats.org/officeDocument/2006/relationships/image" Target="../media/image300.png"/><Relationship Id="rId14" Type="http://schemas.openxmlformats.org/officeDocument/2006/relationships/customXml" Target="../ink/ink250.xml"/><Relationship Id="rId30" Type="http://schemas.openxmlformats.org/officeDocument/2006/relationships/customXml" Target="../ink/ink258.xml"/><Relationship Id="rId35" Type="http://schemas.openxmlformats.org/officeDocument/2006/relationships/image" Target="../media/image308.png"/><Relationship Id="rId56" Type="http://schemas.openxmlformats.org/officeDocument/2006/relationships/customXml" Target="../ink/ink271.xml"/><Relationship Id="rId77" Type="http://schemas.openxmlformats.org/officeDocument/2006/relationships/image" Target="../media/image329.png"/><Relationship Id="rId100" Type="http://schemas.openxmlformats.org/officeDocument/2006/relationships/customXml" Target="../ink/ink293.xml"/><Relationship Id="rId105" Type="http://schemas.openxmlformats.org/officeDocument/2006/relationships/image" Target="../media/image343.png"/><Relationship Id="rId126" Type="http://schemas.openxmlformats.org/officeDocument/2006/relationships/customXml" Target="../ink/ink306.xml"/><Relationship Id="rId147" Type="http://schemas.openxmlformats.org/officeDocument/2006/relationships/image" Target="../media/image364.png"/><Relationship Id="rId168" Type="http://schemas.openxmlformats.org/officeDocument/2006/relationships/customXml" Target="../ink/ink328.xml"/><Relationship Id="rId8" Type="http://schemas.openxmlformats.org/officeDocument/2006/relationships/customXml" Target="../ink/ink247.xml"/><Relationship Id="rId51" Type="http://schemas.openxmlformats.org/officeDocument/2006/relationships/image" Target="../media/image316.png"/><Relationship Id="rId72" Type="http://schemas.openxmlformats.org/officeDocument/2006/relationships/customXml" Target="../ink/ink279.xml"/><Relationship Id="rId93" Type="http://schemas.openxmlformats.org/officeDocument/2006/relationships/image" Target="../media/image337.png"/><Relationship Id="rId98" Type="http://schemas.openxmlformats.org/officeDocument/2006/relationships/customXml" Target="../ink/ink292.xml"/><Relationship Id="rId121" Type="http://schemas.openxmlformats.org/officeDocument/2006/relationships/image" Target="../media/image351.png"/><Relationship Id="rId142" Type="http://schemas.openxmlformats.org/officeDocument/2006/relationships/customXml" Target="../ink/ink314.xml"/><Relationship Id="rId163" Type="http://schemas.openxmlformats.org/officeDocument/2006/relationships/image" Target="../media/image371.png"/><Relationship Id="rId3" Type="http://schemas.openxmlformats.org/officeDocument/2006/relationships/image" Target="../media/image292.png"/><Relationship Id="rId25" Type="http://schemas.openxmlformats.org/officeDocument/2006/relationships/image" Target="../media/image303.png"/><Relationship Id="rId46" Type="http://schemas.openxmlformats.org/officeDocument/2006/relationships/customXml" Target="../ink/ink266.xml"/><Relationship Id="rId67" Type="http://schemas.openxmlformats.org/officeDocument/2006/relationships/image" Target="../media/image324.png"/><Relationship Id="rId116" Type="http://schemas.openxmlformats.org/officeDocument/2006/relationships/customXml" Target="../ink/ink301.xml"/><Relationship Id="rId137" Type="http://schemas.openxmlformats.org/officeDocument/2006/relationships/image" Target="../media/image359.png"/><Relationship Id="rId158" Type="http://schemas.openxmlformats.org/officeDocument/2006/relationships/customXml" Target="../ink/ink323.xml"/><Relationship Id="rId20" Type="http://schemas.openxmlformats.org/officeDocument/2006/relationships/customXml" Target="../ink/ink253.xml"/><Relationship Id="rId41" Type="http://schemas.openxmlformats.org/officeDocument/2006/relationships/image" Target="../media/image311.png"/><Relationship Id="rId62" Type="http://schemas.openxmlformats.org/officeDocument/2006/relationships/customXml" Target="../ink/ink274.xml"/><Relationship Id="rId83" Type="http://schemas.openxmlformats.org/officeDocument/2006/relationships/image" Target="../media/image332.png"/><Relationship Id="rId88" Type="http://schemas.openxmlformats.org/officeDocument/2006/relationships/customXml" Target="../ink/ink287.xml"/><Relationship Id="rId111" Type="http://schemas.openxmlformats.org/officeDocument/2006/relationships/image" Target="../media/image346.png"/><Relationship Id="rId132" Type="http://schemas.openxmlformats.org/officeDocument/2006/relationships/customXml" Target="../ink/ink309.xml"/><Relationship Id="rId153" Type="http://schemas.openxmlformats.org/officeDocument/2006/relationships/image" Target="../media/image366.png"/><Relationship Id="rId174" Type="http://schemas.openxmlformats.org/officeDocument/2006/relationships/customXml" Target="../ink/ink331.xml"/><Relationship Id="rId15" Type="http://schemas.openxmlformats.org/officeDocument/2006/relationships/image" Target="../media/image298.png"/><Relationship Id="rId36" Type="http://schemas.openxmlformats.org/officeDocument/2006/relationships/customXml" Target="../ink/ink261.xml"/><Relationship Id="rId57" Type="http://schemas.openxmlformats.org/officeDocument/2006/relationships/image" Target="../media/image319.png"/><Relationship Id="rId106" Type="http://schemas.openxmlformats.org/officeDocument/2006/relationships/customXml" Target="../ink/ink296.xml"/><Relationship Id="rId127" Type="http://schemas.openxmlformats.org/officeDocument/2006/relationships/image" Target="../media/image354.png"/><Relationship Id="rId10" Type="http://schemas.openxmlformats.org/officeDocument/2006/relationships/customXml" Target="../ink/ink248.xml"/><Relationship Id="rId31" Type="http://schemas.openxmlformats.org/officeDocument/2006/relationships/image" Target="../media/image306.png"/><Relationship Id="rId52" Type="http://schemas.openxmlformats.org/officeDocument/2006/relationships/customXml" Target="../ink/ink269.xml"/><Relationship Id="rId73" Type="http://schemas.openxmlformats.org/officeDocument/2006/relationships/image" Target="../media/image327.png"/><Relationship Id="rId78" Type="http://schemas.openxmlformats.org/officeDocument/2006/relationships/customXml" Target="../ink/ink282.xml"/><Relationship Id="rId94" Type="http://schemas.openxmlformats.org/officeDocument/2006/relationships/customXml" Target="../ink/ink290.xml"/><Relationship Id="rId99" Type="http://schemas.openxmlformats.org/officeDocument/2006/relationships/image" Target="../media/image340.png"/><Relationship Id="rId101" Type="http://schemas.openxmlformats.org/officeDocument/2006/relationships/image" Target="../media/image341.png"/><Relationship Id="rId122" Type="http://schemas.openxmlformats.org/officeDocument/2006/relationships/customXml" Target="../ink/ink304.xml"/><Relationship Id="rId143" Type="http://schemas.openxmlformats.org/officeDocument/2006/relationships/image" Target="../media/image362.png"/><Relationship Id="rId148" Type="http://schemas.openxmlformats.org/officeDocument/2006/relationships/customXml" Target="../ink/ink317.xml"/><Relationship Id="rId164" Type="http://schemas.openxmlformats.org/officeDocument/2006/relationships/customXml" Target="../ink/ink326.xml"/><Relationship Id="rId169" Type="http://schemas.openxmlformats.org/officeDocument/2006/relationships/image" Target="../media/image374.png"/><Relationship Id="rId4" Type="http://schemas.openxmlformats.org/officeDocument/2006/relationships/customXml" Target="../ink/ink245.xml"/><Relationship Id="rId9" Type="http://schemas.openxmlformats.org/officeDocument/2006/relationships/image" Target="../media/image295.png"/><Relationship Id="rId26" Type="http://schemas.openxmlformats.org/officeDocument/2006/relationships/customXml" Target="../ink/ink256.xml"/><Relationship Id="rId47" Type="http://schemas.openxmlformats.org/officeDocument/2006/relationships/image" Target="../media/image314.png"/><Relationship Id="rId68" Type="http://schemas.openxmlformats.org/officeDocument/2006/relationships/customXml" Target="../ink/ink277.xml"/><Relationship Id="rId89" Type="http://schemas.openxmlformats.org/officeDocument/2006/relationships/image" Target="../media/image335.png"/><Relationship Id="rId112" Type="http://schemas.openxmlformats.org/officeDocument/2006/relationships/customXml" Target="../ink/ink299.xml"/><Relationship Id="rId133" Type="http://schemas.openxmlformats.org/officeDocument/2006/relationships/image" Target="../media/image357.png"/><Relationship Id="rId154" Type="http://schemas.openxmlformats.org/officeDocument/2006/relationships/customXml" Target="../ink/ink321.xml"/><Relationship Id="rId175" Type="http://schemas.openxmlformats.org/officeDocument/2006/relationships/image" Target="../media/image377.png"/><Relationship Id="rId16" Type="http://schemas.openxmlformats.org/officeDocument/2006/relationships/customXml" Target="../ink/ink251.xml"/><Relationship Id="rId37" Type="http://schemas.openxmlformats.org/officeDocument/2006/relationships/image" Target="../media/image309.png"/><Relationship Id="rId58" Type="http://schemas.openxmlformats.org/officeDocument/2006/relationships/customXml" Target="../ink/ink272.xml"/><Relationship Id="rId79" Type="http://schemas.openxmlformats.org/officeDocument/2006/relationships/image" Target="../media/image330.png"/><Relationship Id="rId102" Type="http://schemas.openxmlformats.org/officeDocument/2006/relationships/customXml" Target="../ink/ink294.xml"/><Relationship Id="rId123" Type="http://schemas.openxmlformats.org/officeDocument/2006/relationships/image" Target="../media/image352.png"/><Relationship Id="rId144" Type="http://schemas.openxmlformats.org/officeDocument/2006/relationships/customXml" Target="../ink/ink315.xml"/><Relationship Id="rId90" Type="http://schemas.openxmlformats.org/officeDocument/2006/relationships/customXml" Target="../ink/ink288.xml"/><Relationship Id="rId165" Type="http://schemas.openxmlformats.org/officeDocument/2006/relationships/image" Target="../media/image372.png"/><Relationship Id="rId27" Type="http://schemas.openxmlformats.org/officeDocument/2006/relationships/image" Target="../media/image304.png"/><Relationship Id="rId48" Type="http://schemas.openxmlformats.org/officeDocument/2006/relationships/customXml" Target="../ink/ink267.xml"/><Relationship Id="rId69" Type="http://schemas.openxmlformats.org/officeDocument/2006/relationships/image" Target="../media/image325.png"/><Relationship Id="rId113" Type="http://schemas.openxmlformats.org/officeDocument/2006/relationships/image" Target="../media/image347.png"/><Relationship Id="rId134" Type="http://schemas.openxmlformats.org/officeDocument/2006/relationships/customXml" Target="../ink/ink310.xml"/><Relationship Id="rId80" Type="http://schemas.openxmlformats.org/officeDocument/2006/relationships/customXml" Target="../ink/ink283.xml"/><Relationship Id="rId155" Type="http://schemas.openxmlformats.org/officeDocument/2006/relationships/image" Target="../media/image367.png"/><Relationship Id="rId17" Type="http://schemas.openxmlformats.org/officeDocument/2006/relationships/image" Target="../media/image299.png"/><Relationship Id="rId38" Type="http://schemas.openxmlformats.org/officeDocument/2006/relationships/customXml" Target="../ink/ink262.xml"/><Relationship Id="rId59" Type="http://schemas.openxmlformats.org/officeDocument/2006/relationships/image" Target="../media/image320.png"/><Relationship Id="rId103" Type="http://schemas.openxmlformats.org/officeDocument/2006/relationships/image" Target="../media/image342.png"/><Relationship Id="rId124" Type="http://schemas.openxmlformats.org/officeDocument/2006/relationships/customXml" Target="../ink/ink305.xml"/><Relationship Id="rId70" Type="http://schemas.openxmlformats.org/officeDocument/2006/relationships/customXml" Target="../ink/ink278.xml"/><Relationship Id="rId91" Type="http://schemas.openxmlformats.org/officeDocument/2006/relationships/image" Target="../media/image336.png"/><Relationship Id="rId145" Type="http://schemas.openxmlformats.org/officeDocument/2006/relationships/image" Target="../media/image363.png"/><Relationship Id="rId166" Type="http://schemas.openxmlformats.org/officeDocument/2006/relationships/customXml" Target="../ink/ink327.xml"/></Relationships>
</file>

<file path=ppt/slides/_rels/slide129.xml.rels><?xml version="1.0" encoding="UTF-8" standalone="yes"?>
<Relationships xmlns="http://schemas.openxmlformats.org/package/2006/relationships"><Relationship Id="rId117" Type="http://schemas.openxmlformats.org/officeDocument/2006/relationships/customXml" Target="../ink/ink390.xml"/><Relationship Id="rId21" Type="http://schemas.openxmlformats.org/officeDocument/2006/relationships/image" Target="../media/image387.png"/><Relationship Id="rId42" Type="http://schemas.openxmlformats.org/officeDocument/2006/relationships/customXml" Target="../ink/ink352.xml"/><Relationship Id="rId63" Type="http://schemas.openxmlformats.org/officeDocument/2006/relationships/customXml" Target="../ink/ink363.xml"/><Relationship Id="rId84" Type="http://schemas.openxmlformats.org/officeDocument/2006/relationships/image" Target="../media/image417.png"/><Relationship Id="rId138" Type="http://schemas.openxmlformats.org/officeDocument/2006/relationships/image" Target="../media/image443.png"/><Relationship Id="rId159" Type="http://schemas.openxmlformats.org/officeDocument/2006/relationships/customXml" Target="../ink/ink411.xml"/><Relationship Id="rId107" Type="http://schemas.openxmlformats.org/officeDocument/2006/relationships/customXml" Target="../ink/ink385.xml"/><Relationship Id="rId11" Type="http://schemas.openxmlformats.org/officeDocument/2006/relationships/image" Target="../media/image382.png"/><Relationship Id="rId32" Type="http://schemas.openxmlformats.org/officeDocument/2006/relationships/customXml" Target="../ink/ink347.xml"/><Relationship Id="rId53" Type="http://schemas.openxmlformats.org/officeDocument/2006/relationships/image" Target="../media/image402.png"/><Relationship Id="rId74" Type="http://schemas.openxmlformats.org/officeDocument/2006/relationships/image" Target="../media/image412.png"/><Relationship Id="rId128" Type="http://schemas.openxmlformats.org/officeDocument/2006/relationships/image" Target="../media/image438.png"/><Relationship Id="rId149" Type="http://schemas.openxmlformats.org/officeDocument/2006/relationships/customXml" Target="../ink/ink406.xml"/><Relationship Id="rId5" Type="http://schemas.openxmlformats.org/officeDocument/2006/relationships/image" Target="../media/image379.png"/><Relationship Id="rId95" Type="http://schemas.openxmlformats.org/officeDocument/2006/relationships/customXml" Target="../ink/ink379.xml"/><Relationship Id="rId160" Type="http://schemas.openxmlformats.org/officeDocument/2006/relationships/image" Target="../media/image454.png"/><Relationship Id="rId22" Type="http://schemas.openxmlformats.org/officeDocument/2006/relationships/customXml" Target="../ink/ink342.xml"/><Relationship Id="rId43" Type="http://schemas.openxmlformats.org/officeDocument/2006/relationships/image" Target="../media/image397.png"/><Relationship Id="rId64" Type="http://schemas.openxmlformats.org/officeDocument/2006/relationships/image" Target="../media/image407.png"/><Relationship Id="rId118" Type="http://schemas.openxmlformats.org/officeDocument/2006/relationships/image" Target="../media/image433.png"/><Relationship Id="rId139" Type="http://schemas.openxmlformats.org/officeDocument/2006/relationships/customXml" Target="../ink/ink401.xml"/><Relationship Id="rId85" Type="http://schemas.openxmlformats.org/officeDocument/2006/relationships/customXml" Target="../ink/ink374.xml"/><Relationship Id="rId150" Type="http://schemas.openxmlformats.org/officeDocument/2006/relationships/image" Target="../media/image449.png"/><Relationship Id="rId12" Type="http://schemas.openxmlformats.org/officeDocument/2006/relationships/customXml" Target="../ink/ink337.xml"/><Relationship Id="rId17" Type="http://schemas.openxmlformats.org/officeDocument/2006/relationships/image" Target="../media/image385.png"/><Relationship Id="rId33" Type="http://schemas.openxmlformats.org/officeDocument/2006/relationships/image" Target="../media/image392.png"/><Relationship Id="rId38" Type="http://schemas.openxmlformats.org/officeDocument/2006/relationships/customXml" Target="../ink/ink350.xml"/><Relationship Id="rId59" Type="http://schemas.openxmlformats.org/officeDocument/2006/relationships/customXml" Target="../ink/ink361.xml"/><Relationship Id="rId103" Type="http://schemas.openxmlformats.org/officeDocument/2006/relationships/customXml" Target="../ink/ink383.xml"/><Relationship Id="rId108" Type="http://schemas.openxmlformats.org/officeDocument/2006/relationships/image" Target="../media/image428.png"/><Relationship Id="rId124" Type="http://schemas.openxmlformats.org/officeDocument/2006/relationships/image" Target="../media/image436.png"/><Relationship Id="rId129" Type="http://schemas.openxmlformats.org/officeDocument/2006/relationships/customXml" Target="../ink/ink396.xml"/><Relationship Id="rId54" Type="http://schemas.openxmlformats.org/officeDocument/2006/relationships/customXml" Target="../ink/ink358.xml"/><Relationship Id="rId70" Type="http://schemas.openxmlformats.org/officeDocument/2006/relationships/image" Target="../media/image410.png"/><Relationship Id="rId75" Type="http://schemas.openxmlformats.org/officeDocument/2006/relationships/customXml" Target="../ink/ink369.xml"/><Relationship Id="rId91" Type="http://schemas.openxmlformats.org/officeDocument/2006/relationships/customXml" Target="../ink/ink377.xml"/><Relationship Id="rId96" Type="http://schemas.openxmlformats.org/officeDocument/2006/relationships/image" Target="../media/image344.png"/><Relationship Id="rId140" Type="http://schemas.openxmlformats.org/officeDocument/2006/relationships/image" Target="../media/image444.png"/><Relationship Id="rId145" Type="http://schemas.openxmlformats.org/officeDocument/2006/relationships/customXml" Target="../ink/ink404.xml"/><Relationship Id="rId161" Type="http://schemas.openxmlformats.org/officeDocument/2006/relationships/customXml" Target="../ink/ink412.xml"/><Relationship Id="rId16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customXml" Target="../ink/ink334.xml"/><Relationship Id="rId23" Type="http://schemas.openxmlformats.org/officeDocument/2006/relationships/image" Target="../media/image388.png"/><Relationship Id="rId28" Type="http://schemas.openxmlformats.org/officeDocument/2006/relationships/customXml" Target="../ink/ink345.xml"/><Relationship Id="rId49" Type="http://schemas.openxmlformats.org/officeDocument/2006/relationships/image" Target="../media/image400.png"/><Relationship Id="rId114" Type="http://schemas.openxmlformats.org/officeDocument/2006/relationships/image" Target="../media/image431.png"/><Relationship Id="rId119" Type="http://schemas.openxmlformats.org/officeDocument/2006/relationships/customXml" Target="../ink/ink391.xml"/><Relationship Id="rId44" Type="http://schemas.openxmlformats.org/officeDocument/2006/relationships/customXml" Target="../ink/ink353.xml"/><Relationship Id="rId60" Type="http://schemas.openxmlformats.org/officeDocument/2006/relationships/image" Target="../media/image405.png"/><Relationship Id="rId65" Type="http://schemas.openxmlformats.org/officeDocument/2006/relationships/customXml" Target="../ink/ink364.xml"/><Relationship Id="rId81" Type="http://schemas.openxmlformats.org/officeDocument/2006/relationships/customXml" Target="../ink/ink372.xml"/><Relationship Id="rId86" Type="http://schemas.openxmlformats.org/officeDocument/2006/relationships/image" Target="../media/image418.png"/><Relationship Id="rId130" Type="http://schemas.openxmlformats.org/officeDocument/2006/relationships/image" Target="../media/image439.png"/><Relationship Id="rId135" Type="http://schemas.openxmlformats.org/officeDocument/2006/relationships/customXml" Target="../ink/ink399.xml"/><Relationship Id="rId151" Type="http://schemas.openxmlformats.org/officeDocument/2006/relationships/customXml" Target="../ink/ink407.xml"/><Relationship Id="rId156" Type="http://schemas.openxmlformats.org/officeDocument/2006/relationships/image" Target="../media/image452.png"/><Relationship Id="rId13" Type="http://schemas.openxmlformats.org/officeDocument/2006/relationships/image" Target="../media/image383.png"/><Relationship Id="rId18" Type="http://schemas.openxmlformats.org/officeDocument/2006/relationships/customXml" Target="../ink/ink340.xml"/><Relationship Id="rId39" Type="http://schemas.openxmlformats.org/officeDocument/2006/relationships/image" Target="../media/image395.png"/><Relationship Id="rId109" Type="http://schemas.openxmlformats.org/officeDocument/2006/relationships/customXml" Target="../ink/ink386.xml"/><Relationship Id="rId34" Type="http://schemas.openxmlformats.org/officeDocument/2006/relationships/customXml" Target="../ink/ink348.xml"/><Relationship Id="rId50" Type="http://schemas.openxmlformats.org/officeDocument/2006/relationships/customXml" Target="../ink/ink356.xml"/><Relationship Id="rId55" Type="http://schemas.openxmlformats.org/officeDocument/2006/relationships/image" Target="../media/image403.png"/><Relationship Id="rId76" Type="http://schemas.openxmlformats.org/officeDocument/2006/relationships/image" Target="../media/image413.png"/><Relationship Id="rId97" Type="http://schemas.openxmlformats.org/officeDocument/2006/relationships/customXml" Target="../ink/ink380.xml"/><Relationship Id="rId104" Type="http://schemas.openxmlformats.org/officeDocument/2006/relationships/image" Target="../media/image426.png"/><Relationship Id="rId120" Type="http://schemas.openxmlformats.org/officeDocument/2006/relationships/image" Target="../media/image434.png"/><Relationship Id="rId125" Type="http://schemas.openxmlformats.org/officeDocument/2006/relationships/customXml" Target="../ink/ink394.xml"/><Relationship Id="rId141" Type="http://schemas.openxmlformats.org/officeDocument/2006/relationships/customXml" Target="../ink/ink402.xml"/><Relationship Id="rId146" Type="http://schemas.openxmlformats.org/officeDocument/2006/relationships/image" Target="../media/image447.png"/><Relationship Id="rId7" Type="http://schemas.openxmlformats.org/officeDocument/2006/relationships/image" Target="../media/image380.png"/><Relationship Id="rId71" Type="http://schemas.openxmlformats.org/officeDocument/2006/relationships/customXml" Target="../ink/ink367.xml"/><Relationship Id="rId92" Type="http://schemas.openxmlformats.org/officeDocument/2006/relationships/image" Target="../media/image421.png"/><Relationship Id="rId162" Type="http://schemas.openxmlformats.org/officeDocument/2006/relationships/image" Target="../media/image455.png"/><Relationship Id="rId2" Type="http://schemas.openxmlformats.org/officeDocument/2006/relationships/customXml" Target="../ink/ink332.xml"/><Relationship Id="rId29" Type="http://schemas.openxmlformats.org/officeDocument/2006/relationships/image" Target="../media/image43.png"/><Relationship Id="rId24" Type="http://schemas.openxmlformats.org/officeDocument/2006/relationships/customXml" Target="../ink/ink343.xml"/><Relationship Id="rId40" Type="http://schemas.openxmlformats.org/officeDocument/2006/relationships/customXml" Target="../ink/ink351.xml"/><Relationship Id="rId45" Type="http://schemas.openxmlformats.org/officeDocument/2006/relationships/image" Target="../media/image398.png"/><Relationship Id="rId66" Type="http://schemas.openxmlformats.org/officeDocument/2006/relationships/image" Target="../media/image408.png"/><Relationship Id="rId87" Type="http://schemas.openxmlformats.org/officeDocument/2006/relationships/customXml" Target="../ink/ink375.xml"/><Relationship Id="rId110" Type="http://schemas.openxmlformats.org/officeDocument/2006/relationships/image" Target="../media/image429.png"/><Relationship Id="rId115" Type="http://schemas.openxmlformats.org/officeDocument/2006/relationships/customXml" Target="../ink/ink389.xml"/><Relationship Id="rId131" Type="http://schemas.openxmlformats.org/officeDocument/2006/relationships/customXml" Target="../ink/ink397.xml"/><Relationship Id="rId136" Type="http://schemas.openxmlformats.org/officeDocument/2006/relationships/image" Target="../media/image442.png"/><Relationship Id="rId157" Type="http://schemas.openxmlformats.org/officeDocument/2006/relationships/customXml" Target="../ink/ink410.xml"/><Relationship Id="rId61" Type="http://schemas.openxmlformats.org/officeDocument/2006/relationships/customXml" Target="../ink/ink362.xml"/><Relationship Id="rId82" Type="http://schemas.openxmlformats.org/officeDocument/2006/relationships/image" Target="../media/image416.png"/><Relationship Id="rId152" Type="http://schemas.openxmlformats.org/officeDocument/2006/relationships/image" Target="../media/image450.png"/><Relationship Id="rId19" Type="http://schemas.openxmlformats.org/officeDocument/2006/relationships/image" Target="../media/image386.png"/><Relationship Id="rId14" Type="http://schemas.openxmlformats.org/officeDocument/2006/relationships/customXml" Target="../ink/ink338.xml"/><Relationship Id="rId30" Type="http://schemas.openxmlformats.org/officeDocument/2006/relationships/customXml" Target="../ink/ink346.xml"/><Relationship Id="rId35" Type="http://schemas.openxmlformats.org/officeDocument/2006/relationships/image" Target="../media/image393.png"/><Relationship Id="rId56" Type="http://schemas.openxmlformats.org/officeDocument/2006/relationships/customXml" Target="../ink/ink359.xml"/><Relationship Id="rId77" Type="http://schemas.openxmlformats.org/officeDocument/2006/relationships/customXml" Target="../ink/ink370.xml"/><Relationship Id="rId100" Type="http://schemas.openxmlformats.org/officeDocument/2006/relationships/image" Target="../media/image424.png"/><Relationship Id="rId105" Type="http://schemas.openxmlformats.org/officeDocument/2006/relationships/customXml" Target="../ink/ink384.xml"/><Relationship Id="rId126" Type="http://schemas.openxmlformats.org/officeDocument/2006/relationships/image" Target="../media/image437.png"/><Relationship Id="rId147" Type="http://schemas.openxmlformats.org/officeDocument/2006/relationships/customXml" Target="../ink/ink405.xml"/><Relationship Id="rId8" Type="http://schemas.openxmlformats.org/officeDocument/2006/relationships/customXml" Target="../ink/ink335.xml"/><Relationship Id="rId51" Type="http://schemas.openxmlformats.org/officeDocument/2006/relationships/image" Target="../media/image401.png"/><Relationship Id="rId72" Type="http://schemas.openxmlformats.org/officeDocument/2006/relationships/image" Target="../media/image411.png"/><Relationship Id="rId93" Type="http://schemas.openxmlformats.org/officeDocument/2006/relationships/customXml" Target="../ink/ink378.xml"/><Relationship Id="rId98" Type="http://schemas.openxmlformats.org/officeDocument/2006/relationships/image" Target="../media/image423.png"/><Relationship Id="rId121" Type="http://schemas.openxmlformats.org/officeDocument/2006/relationships/customXml" Target="../ink/ink392.xml"/><Relationship Id="rId142" Type="http://schemas.openxmlformats.org/officeDocument/2006/relationships/image" Target="../media/image445.png"/><Relationship Id="rId163" Type="http://schemas.openxmlformats.org/officeDocument/2006/relationships/customXml" Target="../ink/ink413.xml"/><Relationship Id="rId3" Type="http://schemas.openxmlformats.org/officeDocument/2006/relationships/image" Target="../media/image378.png"/><Relationship Id="rId25" Type="http://schemas.openxmlformats.org/officeDocument/2006/relationships/image" Target="../media/image389.png"/><Relationship Id="rId46" Type="http://schemas.openxmlformats.org/officeDocument/2006/relationships/customXml" Target="../ink/ink354.xml"/><Relationship Id="rId67" Type="http://schemas.openxmlformats.org/officeDocument/2006/relationships/customXml" Target="../ink/ink365.xml"/><Relationship Id="rId116" Type="http://schemas.openxmlformats.org/officeDocument/2006/relationships/image" Target="../media/image432.png"/><Relationship Id="rId137" Type="http://schemas.openxmlformats.org/officeDocument/2006/relationships/customXml" Target="../ink/ink400.xml"/><Relationship Id="rId158" Type="http://schemas.openxmlformats.org/officeDocument/2006/relationships/image" Target="../media/image453.png"/><Relationship Id="rId20" Type="http://schemas.openxmlformats.org/officeDocument/2006/relationships/customXml" Target="../ink/ink341.xml"/><Relationship Id="rId41" Type="http://schemas.openxmlformats.org/officeDocument/2006/relationships/image" Target="../media/image396.png"/><Relationship Id="rId62" Type="http://schemas.openxmlformats.org/officeDocument/2006/relationships/image" Target="../media/image406.png"/><Relationship Id="rId83" Type="http://schemas.openxmlformats.org/officeDocument/2006/relationships/customXml" Target="../ink/ink373.xml"/><Relationship Id="rId88" Type="http://schemas.openxmlformats.org/officeDocument/2006/relationships/image" Target="../media/image419.png"/><Relationship Id="rId111" Type="http://schemas.openxmlformats.org/officeDocument/2006/relationships/customXml" Target="../ink/ink387.xml"/><Relationship Id="rId132" Type="http://schemas.openxmlformats.org/officeDocument/2006/relationships/image" Target="../media/image440.png"/><Relationship Id="rId153" Type="http://schemas.openxmlformats.org/officeDocument/2006/relationships/customXml" Target="../ink/ink408.xml"/><Relationship Id="rId15" Type="http://schemas.openxmlformats.org/officeDocument/2006/relationships/image" Target="../media/image384.png"/><Relationship Id="rId36" Type="http://schemas.openxmlformats.org/officeDocument/2006/relationships/customXml" Target="../ink/ink349.xml"/><Relationship Id="rId57" Type="http://schemas.openxmlformats.org/officeDocument/2006/relationships/customXml" Target="../ink/ink360.xml"/><Relationship Id="rId106" Type="http://schemas.openxmlformats.org/officeDocument/2006/relationships/image" Target="../media/image427.png"/><Relationship Id="rId127" Type="http://schemas.openxmlformats.org/officeDocument/2006/relationships/customXml" Target="../ink/ink395.xml"/><Relationship Id="rId10" Type="http://schemas.openxmlformats.org/officeDocument/2006/relationships/customXml" Target="../ink/ink336.xml"/><Relationship Id="rId31" Type="http://schemas.openxmlformats.org/officeDocument/2006/relationships/image" Target="../media/image391.png"/><Relationship Id="rId52" Type="http://schemas.openxmlformats.org/officeDocument/2006/relationships/customXml" Target="../ink/ink357.xml"/><Relationship Id="rId73" Type="http://schemas.openxmlformats.org/officeDocument/2006/relationships/customXml" Target="../ink/ink368.xml"/><Relationship Id="rId78" Type="http://schemas.openxmlformats.org/officeDocument/2006/relationships/image" Target="../media/image414.png"/><Relationship Id="rId94" Type="http://schemas.openxmlformats.org/officeDocument/2006/relationships/image" Target="../media/image422.png"/><Relationship Id="rId99" Type="http://schemas.openxmlformats.org/officeDocument/2006/relationships/customXml" Target="../ink/ink381.xml"/><Relationship Id="rId101" Type="http://schemas.openxmlformats.org/officeDocument/2006/relationships/customXml" Target="../ink/ink382.xml"/><Relationship Id="rId122" Type="http://schemas.openxmlformats.org/officeDocument/2006/relationships/image" Target="../media/image435.png"/><Relationship Id="rId143" Type="http://schemas.openxmlformats.org/officeDocument/2006/relationships/customXml" Target="../ink/ink403.xml"/><Relationship Id="rId148" Type="http://schemas.openxmlformats.org/officeDocument/2006/relationships/image" Target="../media/image448.png"/><Relationship Id="rId164" Type="http://schemas.openxmlformats.org/officeDocument/2006/relationships/image" Target="../media/image456.png"/><Relationship Id="rId4" Type="http://schemas.openxmlformats.org/officeDocument/2006/relationships/customXml" Target="../ink/ink333.xml"/><Relationship Id="rId9" Type="http://schemas.openxmlformats.org/officeDocument/2006/relationships/image" Target="../media/image381.png"/><Relationship Id="rId26" Type="http://schemas.openxmlformats.org/officeDocument/2006/relationships/customXml" Target="../ink/ink344.xml"/><Relationship Id="rId47" Type="http://schemas.openxmlformats.org/officeDocument/2006/relationships/image" Target="../media/image399.png"/><Relationship Id="rId68" Type="http://schemas.openxmlformats.org/officeDocument/2006/relationships/image" Target="../media/image409.png"/><Relationship Id="rId89" Type="http://schemas.openxmlformats.org/officeDocument/2006/relationships/customXml" Target="../ink/ink376.xml"/><Relationship Id="rId112" Type="http://schemas.openxmlformats.org/officeDocument/2006/relationships/image" Target="../media/image430.png"/><Relationship Id="rId133" Type="http://schemas.openxmlformats.org/officeDocument/2006/relationships/customXml" Target="../ink/ink398.xml"/><Relationship Id="rId154" Type="http://schemas.openxmlformats.org/officeDocument/2006/relationships/image" Target="../media/image451.png"/><Relationship Id="rId16" Type="http://schemas.openxmlformats.org/officeDocument/2006/relationships/customXml" Target="../ink/ink339.xml"/><Relationship Id="rId37" Type="http://schemas.openxmlformats.org/officeDocument/2006/relationships/image" Target="../media/image394.png"/><Relationship Id="rId58" Type="http://schemas.openxmlformats.org/officeDocument/2006/relationships/image" Target="../media/image404.png"/><Relationship Id="rId79" Type="http://schemas.openxmlformats.org/officeDocument/2006/relationships/customXml" Target="../ink/ink371.xml"/><Relationship Id="rId102" Type="http://schemas.openxmlformats.org/officeDocument/2006/relationships/image" Target="../media/image425.png"/><Relationship Id="rId123" Type="http://schemas.openxmlformats.org/officeDocument/2006/relationships/customXml" Target="../ink/ink393.xml"/><Relationship Id="rId144" Type="http://schemas.openxmlformats.org/officeDocument/2006/relationships/image" Target="../media/image446.png"/><Relationship Id="rId90" Type="http://schemas.openxmlformats.org/officeDocument/2006/relationships/image" Target="../media/image420.png"/><Relationship Id="rId165" Type="http://schemas.openxmlformats.org/officeDocument/2006/relationships/customXml" Target="../ink/ink414.xml"/><Relationship Id="rId27" Type="http://schemas.openxmlformats.org/officeDocument/2006/relationships/image" Target="../media/image390.png"/><Relationship Id="rId48" Type="http://schemas.openxmlformats.org/officeDocument/2006/relationships/customXml" Target="../ink/ink355.xml"/><Relationship Id="rId69" Type="http://schemas.openxmlformats.org/officeDocument/2006/relationships/customXml" Target="../ink/ink366.xml"/><Relationship Id="rId113" Type="http://schemas.openxmlformats.org/officeDocument/2006/relationships/customXml" Target="../ink/ink388.xml"/><Relationship Id="rId134" Type="http://schemas.openxmlformats.org/officeDocument/2006/relationships/image" Target="../media/image441.png"/><Relationship Id="rId80" Type="http://schemas.openxmlformats.org/officeDocument/2006/relationships/image" Target="../media/image415.png"/><Relationship Id="rId155" Type="http://schemas.openxmlformats.org/officeDocument/2006/relationships/customXml" Target="../ink/ink409.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6" Type="http://schemas.openxmlformats.org/officeDocument/2006/relationships/customXml" Target="../ink/ink427.xml"/><Relationship Id="rId21" Type="http://schemas.openxmlformats.org/officeDocument/2006/relationships/image" Target="../media/image467.png"/><Relationship Id="rId42" Type="http://schemas.openxmlformats.org/officeDocument/2006/relationships/customXml" Target="../ink/ink435.xml"/><Relationship Id="rId47" Type="http://schemas.openxmlformats.org/officeDocument/2006/relationships/image" Target="../media/image480.png"/><Relationship Id="rId63" Type="http://schemas.openxmlformats.org/officeDocument/2006/relationships/image" Target="../media/image488.png"/><Relationship Id="rId68" Type="http://schemas.openxmlformats.org/officeDocument/2006/relationships/customXml" Target="../ink/ink448.xml"/><Relationship Id="rId84" Type="http://schemas.openxmlformats.org/officeDocument/2006/relationships/customXml" Target="../ink/ink456.xml"/><Relationship Id="rId89" Type="http://schemas.openxmlformats.org/officeDocument/2006/relationships/image" Target="../media/image501.png"/><Relationship Id="rId16" Type="http://schemas.openxmlformats.org/officeDocument/2006/relationships/customXml" Target="../ink/ink422.xml"/><Relationship Id="rId107" Type="http://schemas.openxmlformats.org/officeDocument/2006/relationships/image" Target="../media/image510.png"/><Relationship Id="rId11" Type="http://schemas.openxmlformats.org/officeDocument/2006/relationships/image" Target="../media/image462.png"/><Relationship Id="rId32" Type="http://schemas.openxmlformats.org/officeDocument/2006/relationships/customXml" Target="../ink/ink430.xml"/><Relationship Id="rId37" Type="http://schemas.openxmlformats.org/officeDocument/2006/relationships/image" Target="../media/image475.png"/><Relationship Id="rId53" Type="http://schemas.openxmlformats.org/officeDocument/2006/relationships/image" Target="../media/image483.png"/><Relationship Id="rId58" Type="http://schemas.openxmlformats.org/officeDocument/2006/relationships/customXml" Target="../ink/ink443.xml"/><Relationship Id="rId74" Type="http://schemas.openxmlformats.org/officeDocument/2006/relationships/customXml" Target="../ink/ink451.xml"/><Relationship Id="rId79" Type="http://schemas.openxmlformats.org/officeDocument/2006/relationships/image" Target="../media/image496.png"/><Relationship Id="rId102" Type="http://schemas.openxmlformats.org/officeDocument/2006/relationships/customXml" Target="../ink/ink465.xml"/><Relationship Id="rId5" Type="http://schemas.openxmlformats.org/officeDocument/2006/relationships/image" Target="../media/image459.png"/><Relationship Id="rId90" Type="http://schemas.openxmlformats.org/officeDocument/2006/relationships/customXml" Target="../ink/ink459.xml"/><Relationship Id="rId95" Type="http://schemas.openxmlformats.org/officeDocument/2006/relationships/image" Target="../media/image504.png"/><Relationship Id="rId22" Type="http://schemas.openxmlformats.org/officeDocument/2006/relationships/customXml" Target="../ink/ink425.xml"/><Relationship Id="rId27" Type="http://schemas.openxmlformats.org/officeDocument/2006/relationships/image" Target="../media/image470.png"/><Relationship Id="rId43" Type="http://schemas.openxmlformats.org/officeDocument/2006/relationships/image" Target="../media/image478.png"/><Relationship Id="rId48" Type="http://schemas.openxmlformats.org/officeDocument/2006/relationships/customXml" Target="../ink/ink438.xml"/><Relationship Id="rId64" Type="http://schemas.openxmlformats.org/officeDocument/2006/relationships/customXml" Target="../ink/ink446.xml"/><Relationship Id="rId69" Type="http://schemas.openxmlformats.org/officeDocument/2006/relationships/image" Target="../media/image491.png"/><Relationship Id="rId80" Type="http://schemas.openxmlformats.org/officeDocument/2006/relationships/customXml" Target="../ink/ink454.xml"/><Relationship Id="rId85" Type="http://schemas.openxmlformats.org/officeDocument/2006/relationships/image" Target="../media/image499.png"/><Relationship Id="rId12" Type="http://schemas.openxmlformats.org/officeDocument/2006/relationships/customXml" Target="../ink/ink420.xml"/><Relationship Id="rId17" Type="http://schemas.openxmlformats.org/officeDocument/2006/relationships/image" Target="../media/image465.png"/><Relationship Id="rId33" Type="http://schemas.openxmlformats.org/officeDocument/2006/relationships/image" Target="../media/image473.png"/><Relationship Id="rId38" Type="http://schemas.openxmlformats.org/officeDocument/2006/relationships/customXml" Target="../ink/ink433.xml"/><Relationship Id="rId59" Type="http://schemas.openxmlformats.org/officeDocument/2006/relationships/image" Target="../media/image486.png"/><Relationship Id="rId103" Type="http://schemas.openxmlformats.org/officeDocument/2006/relationships/image" Target="../media/image508.png"/><Relationship Id="rId20" Type="http://schemas.openxmlformats.org/officeDocument/2006/relationships/customXml" Target="../ink/ink424.xml"/><Relationship Id="rId41" Type="http://schemas.openxmlformats.org/officeDocument/2006/relationships/image" Target="../media/image477.png"/><Relationship Id="rId54" Type="http://schemas.openxmlformats.org/officeDocument/2006/relationships/customXml" Target="../ink/ink441.xml"/><Relationship Id="rId62" Type="http://schemas.openxmlformats.org/officeDocument/2006/relationships/customXml" Target="../ink/ink445.xml"/><Relationship Id="rId70" Type="http://schemas.openxmlformats.org/officeDocument/2006/relationships/customXml" Target="../ink/ink449.xml"/><Relationship Id="rId75" Type="http://schemas.openxmlformats.org/officeDocument/2006/relationships/image" Target="../media/image494.png"/><Relationship Id="rId83" Type="http://schemas.openxmlformats.org/officeDocument/2006/relationships/image" Target="../media/image498.png"/><Relationship Id="rId88" Type="http://schemas.openxmlformats.org/officeDocument/2006/relationships/customXml" Target="../ink/ink458.xml"/><Relationship Id="rId91" Type="http://schemas.openxmlformats.org/officeDocument/2006/relationships/image" Target="../media/image502.png"/><Relationship Id="rId96" Type="http://schemas.openxmlformats.org/officeDocument/2006/relationships/customXml" Target="../ink/ink462.xml"/><Relationship Id="rId1" Type="http://schemas.openxmlformats.org/officeDocument/2006/relationships/slideLayout" Target="../slideLayouts/slideLayout2.xml"/><Relationship Id="rId6" Type="http://schemas.openxmlformats.org/officeDocument/2006/relationships/customXml" Target="../ink/ink417.xml"/><Relationship Id="rId15" Type="http://schemas.openxmlformats.org/officeDocument/2006/relationships/image" Target="../media/image464.png"/><Relationship Id="rId23" Type="http://schemas.openxmlformats.org/officeDocument/2006/relationships/image" Target="../media/image468.png"/><Relationship Id="rId28" Type="http://schemas.openxmlformats.org/officeDocument/2006/relationships/customXml" Target="../ink/ink428.xml"/><Relationship Id="rId36" Type="http://schemas.openxmlformats.org/officeDocument/2006/relationships/customXml" Target="../ink/ink432.xml"/><Relationship Id="rId49" Type="http://schemas.openxmlformats.org/officeDocument/2006/relationships/image" Target="../media/image481.png"/><Relationship Id="rId57" Type="http://schemas.openxmlformats.org/officeDocument/2006/relationships/image" Target="../media/image485.png"/><Relationship Id="rId106" Type="http://schemas.openxmlformats.org/officeDocument/2006/relationships/customXml" Target="../ink/ink467.xml"/><Relationship Id="rId10" Type="http://schemas.openxmlformats.org/officeDocument/2006/relationships/customXml" Target="../ink/ink419.xml"/><Relationship Id="rId31" Type="http://schemas.openxmlformats.org/officeDocument/2006/relationships/image" Target="../media/image472.png"/><Relationship Id="rId44" Type="http://schemas.openxmlformats.org/officeDocument/2006/relationships/customXml" Target="../ink/ink436.xml"/><Relationship Id="rId52" Type="http://schemas.openxmlformats.org/officeDocument/2006/relationships/customXml" Target="../ink/ink440.xml"/><Relationship Id="rId60" Type="http://schemas.openxmlformats.org/officeDocument/2006/relationships/customXml" Target="../ink/ink444.xml"/><Relationship Id="rId65" Type="http://schemas.openxmlformats.org/officeDocument/2006/relationships/image" Target="../media/image489.png"/><Relationship Id="rId73" Type="http://schemas.openxmlformats.org/officeDocument/2006/relationships/image" Target="../media/image493.png"/><Relationship Id="rId78" Type="http://schemas.openxmlformats.org/officeDocument/2006/relationships/customXml" Target="../ink/ink453.xml"/><Relationship Id="rId81" Type="http://schemas.openxmlformats.org/officeDocument/2006/relationships/image" Target="../media/image497.png"/><Relationship Id="rId86" Type="http://schemas.openxmlformats.org/officeDocument/2006/relationships/customXml" Target="../ink/ink457.xml"/><Relationship Id="rId94" Type="http://schemas.openxmlformats.org/officeDocument/2006/relationships/customXml" Target="../ink/ink461.xml"/><Relationship Id="rId99" Type="http://schemas.openxmlformats.org/officeDocument/2006/relationships/image" Target="../media/image506.png"/><Relationship Id="rId101" Type="http://schemas.openxmlformats.org/officeDocument/2006/relationships/image" Target="../media/image507.png"/><Relationship Id="rId4" Type="http://schemas.openxmlformats.org/officeDocument/2006/relationships/customXml" Target="../ink/ink416.xml"/><Relationship Id="rId9" Type="http://schemas.openxmlformats.org/officeDocument/2006/relationships/image" Target="../media/image461.png"/><Relationship Id="rId13" Type="http://schemas.openxmlformats.org/officeDocument/2006/relationships/image" Target="../media/image463.png"/><Relationship Id="rId18" Type="http://schemas.openxmlformats.org/officeDocument/2006/relationships/customXml" Target="../ink/ink423.xml"/><Relationship Id="rId39" Type="http://schemas.openxmlformats.org/officeDocument/2006/relationships/image" Target="../media/image476.png"/><Relationship Id="rId34" Type="http://schemas.openxmlformats.org/officeDocument/2006/relationships/customXml" Target="../ink/ink431.xml"/><Relationship Id="rId50" Type="http://schemas.openxmlformats.org/officeDocument/2006/relationships/customXml" Target="../ink/ink439.xml"/><Relationship Id="rId55" Type="http://schemas.openxmlformats.org/officeDocument/2006/relationships/image" Target="../media/image484.png"/><Relationship Id="rId76" Type="http://schemas.openxmlformats.org/officeDocument/2006/relationships/customXml" Target="../ink/ink452.xml"/><Relationship Id="rId97" Type="http://schemas.openxmlformats.org/officeDocument/2006/relationships/image" Target="../media/image505.png"/><Relationship Id="rId104" Type="http://schemas.openxmlformats.org/officeDocument/2006/relationships/customXml" Target="../ink/ink466.xml"/><Relationship Id="rId7" Type="http://schemas.openxmlformats.org/officeDocument/2006/relationships/image" Target="../media/image460.png"/><Relationship Id="rId71" Type="http://schemas.openxmlformats.org/officeDocument/2006/relationships/image" Target="../media/image492.png"/><Relationship Id="rId92" Type="http://schemas.openxmlformats.org/officeDocument/2006/relationships/customXml" Target="../ink/ink460.xml"/><Relationship Id="rId2" Type="http://schemas.openxmlformats.org/officeDocument/2006/relationships/customXml" Target="../ink/ink415.xml"/><Relationship Id="rId29" Type="http://schemas.openxmlformats.org/officeDocument/2006/relationships/image" Target="../media/image471.png"/><Relationship Id="rId24" Type="http://schemas.openxmlformats.org/officeDocument/2006/relationships/customXml" Target="../ink/ink426.xml"/><Relationship Id="rId40" Type="http://schemas.openxmlformats.org/officeDocument/2006/relationships/customXml" Target="../ink/ink434.xml"/><Relationship Id="rId45" Type="http://schemas.openxmlformats.org/officeDocument/2006/relationships/image" Target="../media/image479.png"/><Relationship Id="rId66" Type="http://schemas.openxmlformats.org/officeDocument/2006/relationships/customXml" Target="../ink/ink447.xml"/><Relationship Id="rId87" Type="http://schemas.openxmlformats.org/officeDocument/2006/relationships/image" Target="../media/image500.png"/><Relationship Id="rId61" Type="http://schemas.openxmlformats.org/officeDocument/2006/relationships/image" Target="../media/image487.png"/><Relationship Id="rId82" Type="http://schemas.openxmlformats.org/officeDocument/2006/relationships/customXml" Target="../ink/ink455.xml"/><Relationship Id="rId19" Type="http://schemas.openxmlformats.org/officeDocument/2006/relationships/image" Target="../media/image466.png"/><Relationship Id="rId14" Type="http://schemas.openxmlformats.org/officeDocument/2006/relationships/customXml" Target="../ink/ink421.xml"/><Relationship Id="rId30" Type="http://schemas.openxmlformats.org/officeDocument/2006/relationships/customXml" Target="../ink/ink429.xml"/><Relationship Id="rId35" Type="http://schemas.openxmlformats.org/officeDocument/2006/relationships/image" Target="../media/image474.png"/><Relationship Id="rId56" Type="http://schemas.openxmlformats.org/officeDocument/2006/relationships/customXml" Target="../ink/ink442.xml"/><Relationship Id="rId77" Type="http://schemas.openxmlformats.org/officeDocument/2006/relationships/image" Target="../media/image495.png"/><Relationship Id="rId100" Type="http://schemas.openxmlformats.org/officeDocument/2006/relationships/customXml" Target="../ink/ink464.xml"/><Relationship Id="rId105" Type="http://schemas.openxmlformats.org/officeDocument/2006/relationships/image" Target="../media/image509.png"/><Relationship Id="rId8" Type="http://schemas.openxmlformats.org/officeDocument/2006/relationships/customXml" Target="../ink/ink418.xml"/><Relationship Id="rId51" Type="http://schemas.openxmlformats.org/officeDocument/2006/relationships/image" Target="../media/image482.png"/><Relationship Id="rId72" Type="http://schemas.openxmlformats.org/officeDocument/2006/relationships/customXml" Target="../ink/ink450.xml"/><Relationship Id="rId93" Type="http://schemas.openxmlformats.org/officeDocument/2006/relationships/image" Target="../media/image503.png"/><Relationship Id="rId98" Type="http://schemas.openxmlformats.org/officeDocument/2006/relationships/customXml" Target="../ink/ink463.xml"/><Relationship Id="rId3" Type="http://schemas.openxmlformats.org/officeDocument/2006/relationships/image" Target="../media/image458.png"/><Relationship Id="rId25" Type="http://schemas.openxmlformats.org/officeDocument/2006/relationships/image" Target="../media/image469.png"/><Relationship Id="rId46" Type="http://schemas.openxmlformats.org/officeDocument/2006/relationships/customXml" Target="../ink/ink437.xml"/><Relationship Id="rId67" Type="http://schemas.openxmlformats.org/officeDocument/2006/relationships/image" Target="../media/image490.png"/></Relationships>
</file>

<file path=ppt/slides/_rels/slide131.xml.rels><?xml version="1.0" encoding="UTF-8" standalone="yes"?>
<Relationships xmlns="http://schemas.openxmlformats.org/package/2006/relationships"><Relationship Id="rId117" Type="http://schemas.openxmlformats.org/officeDocument/2006/relationships/image" Target="../media/image567.png"/><Relationship Id="rId21" Type="http://schemas.openxmlformats.org/officeDocument/2006/relationships/image" Target="../media/image520.png"/><Relationship Id="rId42" Type="http://schemas.openxmlformats.org/officeDocument/2006/relationships/customXml" Target="../ink/ink488.xml"/><Relationship Id="rId63" Type="http://schemas.openxmlformats.org/officeDocument/2006/relationships/image" Target="../media/image540.png"/><Relationship Id="rId84" Type="http://schemas.openxmlformats.org/officeDocument/2006/relationships/customXml" Target="../ink/ink509.xml"/><Relationship Id="rId138" Type="http://schemas.openxmlformats.org/officeDocument/2006/relationships/customXml" Target="../ink/ink536.xml"/><Relationship Id="rId159" Type="http://schemas.openxmlformats.org/officeDocument/2006/relationships/image" Target="../media/image588.png"/><Relationship Id="rId170" Type="http://schemas.openxmlformats.org/officeDocument/2006/relationships/customXml" Target="../ink/ink552.xml"/><Relationship Id="rId107" Type="http://schemas.openxmlformats.org/officeDocument/2006/relationships/image" Target="../media/image562.png"/><Relationship Id="rId11" Type="http://schemas.openxmlformats.org/officeDocument/2006/relationships/image" Target="../media/image515.png"/><Relationship Id="rId32" Type="http://schemas.openxmlformats.org/officeDocument/2006/relationships/customXml" Target="../ink/ink483.xml"/><Relationship Id="rId53" Type="http://schemas.openxmlformats.org/officeDocument/2006/relationships/image" Target="../media/image535.png"/><Relationship Id="rId74" Type="http://schemas.openxmlformats.org/officeDocument/2006/relationships/customXml" Target="../ink/ink504.xml"/><Relationship Id="rId128" Type="http://schemas.openxmlformats.org/officeDocument/2006/relationships/customXml" Target="../ink/ink531.xml"/><Relationship Id="rId149" Type="http://schemas.openxmlformats.org/officeDocument/2006/relationships/image" Target="../media/image583.png"/><Relationship Id="rId5" Type="http://schemas.openxmlformats.org/officeDocument/2006/relationships/image" Target="../media/image512.png"/><Relationship Id="rId95" Type="http://schemas.openxmlformats.org/officeDocument/2006/relationships/image" Target="../media/image556.png"/><Relationship Id="rId160" Type="http://schemas.openxmlformats.org/officeDocument/2006/relationships/customXml" Target="../ink/ink547.xml"/><Relationship Id="rId181" Type="http://schemas.openxmlformats.org/officeDocument/2006/relationships/image" Target="../media/image599.png"/><Relationship Id="rId22" Type="http://schemas.openxmlformats.org/officeDocument/2006/relationships/customXml" Target="../ink/ink478.xml"/><Relationship Id="rId43" Type="http://schemas.openxmlformats.org/officeDocument/2006/relationships/image" Target="../media/image530.png"/><Relationship Id="rId64" Type="http://schemas.openxmlformats.org/officeDocument/2006/relationships/customXml" Target="../ink/ink499.xml"/><Relationship Id="rId118" Type="http://schemas.openxmlformats.org/officeDocument/2006/relationships/customXml" Target="../ink/ink526.xml"/><Relationship Id="rId139" Type="http://schemas.openxmlformats.org/officeDocument/2006/relationships/image" Target="../media/image578.png"/><Relationship Id="rId85" Type="http://schemas.openxmlformats.org/officeDocument/2006/relationships/image" Target="../media/image551.png"/><Relationship Id="rId150" Type="http://schemas.openxmlformats.org/officeDocument/2006/relationships/customXml" Target="../ink/ink542.xml"/><Relationship Id="rId171" Type="http://schemas.openxmlformats.org/officeDocument/2006/relationships/image" Target="../media/image594.png"/><Relationship Id="rId12" Type="http://schemas.openxmlformats.org/officeDocument/2006/relationships/customXml" Target="../ink/ink473.xml"/><Relationship Id="rId33" Type="http://schemas.openxmlformats.org/officeDocument/2006/relationships/image" Target="../media/image525.png"/><Relationship Id="rId108" Type="http://schemas.openxmlformats.org/officeDocument/2006/relationships/customXml" Target="../ink/ink521.xml"/><Relationship Id="rId129" Type="http://schemas.openxmlformats.org/officeDocument/2006/relationships/image" Target="../media/image573.png"/><Relationship Id="rId54" Type="http://schemas.openxmlformats.org/officeDocument/2006/relationships/customXml" Target="../ink/ink494.xml"/><Relationship Id="rId75" Type="http://schemas.openxmlformats.org/officeDocument/2006/relationships/image" Target="../media/image546.png"/><Relationship Id="rId96" Type="http://schemas.openxmlformats.org/officeDocument/2006/relationships/customXml" Target="../ink/ink515.xml"/><Relationship Id="rId140" Type="http://schemas.openxmlformats.org/officeDocument/2006/relationships/customXml" Target="../ink/ink537.xml"/><Relationship Id="rId161" Type="http://schemas.openxmlformats.org/officeDocument/2006/relationships/image" Target="../media/image589.png"/><Relationship Id="rId6" Type="http://schemas.openxmlformats.org/officeDocument/2006/relationships/customXml" Target="../ink/ink470.xml"/><Relationship Id="rId23" Type="http://schemas.openxmlformats.org/officeDocument/2006/relationships/image" Target="../media/image521.png"/><Relationship Id="rId119" Type="http://schemas.openxmlformats.org/officeDocument/2006/relationships/image" Target="../media/image568.png"/><Relationship Id="rId44" Type="http://schemas.openxmlformats.org/officeDocument/2006/relationships/customXml" Target="../ink/ink489.xml"/><Relationship Id="rId60" Type="http://schemas.openxmlformats.org/officeDocument/2006/relationships/customXml" Target="../ink/ink497.xml"/><Relationship Id="rId65" Type="http://schemas.openxmlformats.org/officeDocument/2006/relationships/image" Target="../media/image541.png"/><Relationship Id="rId81" Type="http://schemas.openxmlformats.org/officeDocument/2006/relationships/image" Target="../media/image549.png"/><Relationship Id="rId86" Type="http://schemas.openxmlformats.org/officeDocument/2006/relationships/customXml" Target="../ink/ink510.xml"/><Relationship Id="rId130" Type="http://schemas.openxmlformats.org/officeDocument/2006/relationships/customXml" Target="../ink/ink532.xml"/><Relationship Id="rId135" Type="http://schemas.openxmlformats.org/officeDocument/2006/relationships/image" Target="../media/image576.png"/><Relationship Id="rId151" Type="http://schemas.openxmlformats.org/officeDocument/2006/relationships/image" Target="../media/image584.png"/><Relationship Id="rId156" Type="http://schemas.openxmlformats.org/officeDocument/2006/relationships/customXml" Target="../ink/ink545.xml"/><Relationship Id="rId177" Type="http://schemas.openxmlformats.org/officeDocument/2006/relationships/image" Target="../media/image597.png"/><Relationship Id="rId172" Type="http://schemas.openxmlformats.org/officeDocument/2006/relationships/customXml" Target="../ink/ink553.xml"/><Relationship Id="rId13" Type="http://schemas.openxmlformats.org/officeDocument/2006/relationships/image" Target="../media/image516.png"/><Relationship Id="rId18" Type="http://schemas.openxmlformats.org/officeDocument/2006/relationships/customXml" Target="../ink/ink476.xml"/><Relationship Id="rId39" Type="http://schemas.openxmlformats.org/officeDocument/2006/relationships/image" Target="../media/image528.png"/><Relationship Id="rId109" Type="http://schemas.openxmlformats.org/officeDocument/2006/relationships/image" Target="../media/image563.png"/><Relationship Id="rId34" Type="http://schemas.openxmlformats.org/officeDocument/2006/relationships/customXml" Target="../ink/ink484.xml"/><Relationship Id="rId50" Type="http://schemas.openxmlformats.org/officeDocument/2006/relationships/customXml" Target="../ink/ink492.xml"/><Relationship Id="rId55" Type="http://schemas.openxmlformats.org/officeDocument/2006/relationships/image" Target="../media/image536.png"/><Relationship Id="rId76" Type="http://schemas.openxmlformats.org/officeDocument/2006/relationships/customXml" Target="../ink/ink505.xml"/><Relationship Id="rId97" Type="http://schemas.openxmlformats.org/officeDocument/2006/relationships/image" Target="../media/image557.png"/><Relationship Id="rId104" Type="http://schemas.openxmlformats.org/officeDocument/2006/relationships/customXml" Target="../ink/ink519.xml"/><Relationship Id="rId120" Type="http://schemas.openxmlformats.org/officeDocument/2006/relationships/customXml" Target="../ink/ink527.xml"/><Relationship Id="rId125" Type="http://schemas.openxmlformats.org/officeDocument/2006/relationships/image" Target="../media/image571.png"/><Relationship Id="rId141" Type="http://schemas.openxmlformats.org/officeDocument/2006/relationships/image" Target="../media/image579.png"/><Relationship Id="rId146" Type="http://schemas.openxmlformats.org/officeDocument/2006/relationships/customXml" Target="../ink/ink540.xml"/><Relationship Id="rId167" Type="http://schemas.openxmlformats.org/officeDocument/2006/relationships/image" Target="../media/image592.png"/><Relationship Id="rId7" Type="http://schemas.openxmlformats.org/officeDocument/2006/relationships/image" Target="../media/image513.png"/><Relationship Id="rId71" Type="http://schemas.openxmlformats.org/officeDocument/2006/relationships/image" Target="../media/image544.png"/><Relationship Id="rId92" Type="http://schemas.openxmlformats.org/officeDocument/2006/relationships/customXml" Target="../ink/ink513.xml"/><Relationship Id="rId162" Type="http://schemas.openxmlformats.org/officeDocument/2006/relationships/customXml" Target="../ink/ink548.xml"/><Relationship Id="rId2" Type="http://schemas.openxmlformats.org/officeDocument/2006/relationships/customXml" Target="../ink/ink468.xml"/><Relationship Id="rId29" Type="http://schemas.openxmlformats.org/officeDocument/2006/relationships/image" Target="../media/image506.png"/><Relationship Id="rId24" Type="http://schemas.openxmlformats.org/officeDocument/2006/relationships/customXml" Target="../ink/ink479.xml"/><Relationship Id="rId40" Type="http://schemas.openxmlformats.org/officeDocument/2006/relationships/customXml" Target="../ink/ink487.xml"/><Relationship Id="rId45" Type="http://schemas.openxmlformats.org/officeDocument/2006/relationships/image" Target="../media/image531.png"/><Relationship Id="rId66" Type="http://schemas.openxmlformats.org/officeDocument/2006/relationships/customXml" Target="../ink/ink500.xml"/><Relationship Id="rId87" Type="http://schemas.openxmlformats.org/officeDocument/2006/relationships/image" Target="../media/image552.png"/><Relationship Id="rId110" Type="http://schemas.openxmlformats.org/officeDocument/2006/relationships/customXml" Target="../ink/ink522.xml"/><Relationship Id="rId115" Type="http://schemas.openxmlformats.org/officeDocument/2006/relationships/image" Target="../media/image566.png"/><Relationship Id="rId131" Type="http://schemas.openxmlformats.org/officeDocument/2006/relationships/image" Target="../media/image574.png"/><Relationship Id="rId136" Type="http://schemas.openxmlformats.org/officeDocument/2006/relationships/customXml" Target="../ink/ink535.xml"/><Relationship Id="rId157" Type="http://schemas.openxmlformats.org/officeDocument/2006/relationships/image" Target="../media/image587.png"/><Relationship Id="rId178" Type="http://schemas.openxmlformats.org/officeDocument/2006/relationships/customXml" Target="../ink/ink556.xml"/><Relationship Id="rId61" Type="http://schemas.openxmlformats.org/officeDocument/2006/relationships/image" Target="../media/image539.png"/><Relationship Id="rId82" Type="http://schemas.openxmlformats.org/officeDocument/2006/relationships/customXml" Target="../ink/ink508.xml"/><Relationship Id="rId152" Type="http://schemas.openxmlformats.org/officeDocument/2006/relationships/customXml" Target="../ink/ink543.xml"/><Relationship Id="rId173" Type="http://schemas.openxmlformats.org/officeDocument/2006/relationships/image" Target="../media/image595.png"/><Relationship Id="rId19" Type="http://schemas.openxmlformats.org/officeDocument/2006/relationships/image" Target="../media/image519.png"/><Relationship Id="rId14" Type="http://schemas.openxmlformats.org/officeDocument/2006/relationships/customXml" Target="../ink/ink474.xml"/><Relationship Id="rId30" Type="http://schemas.openxmlformats.org/officeDocument/2006/relationships/customXml" Target="../ink/ink482.xml"/><Relationship Id="rId35" Type="http://schemas.openxmlformats.org/officeDocument/2006/relationships/image" Target="../media/image526.png"/><Relationship Id="rId56" Type="http://schemas.openxmlformats.org/officeDocument/2006/relationships/customXml" Target="../ink/ink495.xml"/><Relationship Id="rId77" Type="http://schemas.openxmlformats.org/officeDocument/2006/relationships/image" Target="../media/image547.png"/><Relationship Id="rId100" Type="http://schemas.openxmlformats.org/officeDocument/2006/relationships/customXml" Target="../ink/ink517.xml"/><Relationship Id="rId105" Type="http://schemas.openxmlformats.org/officeDocument/2006/relationships/image" Target="../media/image561.png"/><Relationship Id="rId126" Type="http://schemas.openxmlformats.org/officeDocument/2006/relationships/customXml" Target="../ink/ink530.xml"/><Relationship Id="rId147" Type="http://schemas.openxmlformats.org/officeDocument/2006/relationships/image" Target="../media/image582.png"/><Relationship Id="rId168" Type="http://schemas.openxmlformats.org/officeDocument/2006/relationships/customXml" Target="../ink/ink551.xml"/><Relationship Id="rId8" Type="http://schemas.openxmlformats.org/officeDocument/2006/relationships/customXml" Target="../ink/ink471.xml"/><Relationship Id="rId51" Type="http://schemas.openxmlformats.org/officeDocument/2006/relationships/image" Target="../media/image534.png"/><Relationship Id="rId72" Type="http://schemas.openxmlformats.org/officeDocument/2006/relationships/customXml" Target="../ink/ink503.xml"/><Relationship Id="rId93" Type="http://schemas.openxmlformats.org/officeDocument/2006/relationships/image" Target="../media/image555.png"/><Relationship Id="rId98" Type="http://schemas.openxmlformats.org/officeDocument/2006/relationships/customXml" Target="../ink/ink516.xml"/><Relationship Id="rId121" Type="http://schemas.openxmlformats.org/officeDocument/2006/relationships/image" Target="../media/image569.png"/><Relationship Id="rId142" Type="http://schemas.openxmlformats.org/officeDocument/2006/relationships/customXml" Target="../ink/ink538.xml"/><Relationship Id="rId163" Type="http://schemas.openxmlformats.org/officeDocument/2006/relationships/image" Target="../media/image590.png"/><Relationship Id="rId3" Type="http://schemas.openxmlformats.org/officeDocument/2006/relationships/image" Target="../media/image511.png"/><Relationship Id="rId25" Type="http://schemas.openxmlformats.org/officeDocument/2006/relationships/image" Target="../media/image522.png"/><Relationship Id="rId46" Type="http://schemas.openxmlformats.org/officeDocument/2006/relationships/customXml" Target="../ink/ink490.xml"/><Relationship Id="rId67" Type="http://schemas.openxmlformats.org/officeDocument/2006/relationships/image" Target="../media/image542.png"/><Relationship Id="rId116" Type="http://schemas.openxmlformats.org/officeDocument/2006/relationships/customXml" Target="../ink/ink525.xml"/><Relationship Id="rId137" Type="http://schemas.openxmlformats.org/officeDocument/2006/relationships/image" Target="../media/image577.png"/><Relationship Id="rId158" Type="http://schemas.openxmlformats.org/officeDocument/2006/relationships/customXml" Target="../ink/ink546.xml"/><Relationship Id="rId20" Type="http://schemas.openxmlformats.org/officeDocument/2006/relationships/customXml" Target="../ink/ink477.xml"/><Relationship Id="rId41" Type="http://schemas.openxmlformats.org/officeDocument/2006/relationships/image" Target="../media/image529.png"/><Relationship Id="rId62" Type="http://schemas.openxmlformats.org/officeDocument/2006/relationships/customXml" Target="../ink/ink498.xml"/><Relationship Id="rId83" Type="http://schemas.openxmlformats.org/officeDocument/2006/relationships/image" Target="../media/image550.png"/><Relationship Id="rId88" Type="http://schemas.openxmlformats.org/officeDocument/2006/relationships/customXml" Target="../ink/ink511.xml"/><Relationship Id="rId111" Type="http://schemas.openxmlformats.org/officeDocument/2006/relationships/image" Target="../media/image564.png"/><Relationship Id="rId132" Type="http://schemas.openxmlformats.org/officeDocument/2006/relationships/customXml" Target="../ink/ink533.xml"/><Relationship Id="rId153" Type="http://schemas.openxmlformats.org/officeDocument/2006/relationships/image" Target="../media/image585.png"/><Relationship Id="rId174" Type="http://schemas.openxmlformats.org/officeDocument/2006/relationships/customXml" Target="../ink/ink554.xml"/><Relationship Id="rId179" Type="http://schemas.openxmlformats.org/officeDocument/2006/relationships/image" Target="../media/image598.png"/><Relationship Id="rId15" Type="http://schemas.openxmlformats.org/officeDocument/2006/relationships/image" Target="../media/image517.png"/><Relationship Id="rId36" Type="http://schemas.openxmlformats.org/officeDocument/2006/relationships/customXml" Target="../ink/ink485.xml"/><Relationship Id="rId57" Type="http://schemas.openxmlformats.org/officeDocument/2006/relationships/image" Target="../media/image537.png"/><Relationship Id="rId106" Type="http://schemas.openxmlformats.org/officeDocument/2006/relationships/customXml" Target="../ink/ink520.xml"/><Relationship Id="rId127" Type="http://schemas.openxmlformats.org/officeDocument/2006/relationships/image" Target="../media/image572.png"/><Relationship Id="rId10" Type="http://schemas.openxmlformats.org/officeDocument/2006/relationships/customXml" Target="../ink/ink472.xml"/><Relationship Id="rId31" Type="http://schemas.openxmlformats.org/officeDocument/2006/relationships/image" Target="../media/image524.png"/><Relationship Id="rId52" Type="http://schemas.openxmlformats.org/officeDocument/2006/relationships/customXml" Target="../ink/ink493.xml"/><Relationship Id="rId73" Type="http://schemas.openxmlformats.org/officeDocument/2006/relationships/image" Target="../media/image545.png"/><Relationship Id="rId78" Type="http://schemas.openxmlformats.org/officeDocument/2006/relationships/customXml" Target="../ink/ink506.xml"/><Relationship Id="rId94" Type="http://schemas.openxmlformats.org/officeDocument/2006/relationships/customXml" Target="../ink/ink514.xml"/><Relationship Id="rId99" Type="http://schemas.openxmlformats.org/officeDocument/2006/relationships/image" Target="../media/image558.png"/><Relationship Id="rId101" Type="http://schemas.openxmlformats.org/officeDocument/2006/relationships/image" Target="../media/image559.png"/><Relationship Id="rId122" Type="http://schemas.openxmlformats.org/officeDocument/2006/relationships/customXml" Target="../ink/ink528.xml"/><Relationship Id="rId143" Type="http://schemas.openxmlformats.org/officeDocument/2006/relationships/image" Target="../media/image580.png"/><Relationship Id="rId148" Type="http://schemas.openxmlformats.org/officeDocument/2006/relationships/customXml" Target="../ink/ink541.xml"/><Relationship Id="rId164" Type="http://schemas.openxmlformats.org/officeDocument/2006/relationships/customXml" Target="../ink/ink549.xml"/><Relationship Id="rId169" Type="http://schemas.openxmlformats.org/officeDocument/2006/relationships/image" Target="../media/image593.png"/><Relationship Id="rId4" Type="http://schemas.openxmlformats.org/officeDocument/2006/relationships/customXml" Target="../ink/ink469.xml"/><Relationship Id="rId9" Type="http://schemas.openxmlformats.org/officeDocument/2006/relationships/image" Target="../media/image514.png"/><Relationship Id="rId180" Type="http://schemas.openxmlformats.org/officeDocument/2006/relationships/customXml" Target="../ink/ink557.xml"/><Relationship Id="rId26" Type="http://schemas.openxmlformats.org/officeDocument/2006/relationships/customXml" Target="../ink/ink480.xml"/><Relationship Id="rId47" Type="http://schemas.openxmlformats.org/officeDocument/2006/relationships/image" Target="../media/image532.png"/><Relationship Id="rId68" Type="http://schemas.openxmlformats.org/officeDocument/2006/relationships/customXml" Target="../ink/ink501.xml"/><Relationship Id="rId89" Type="http://schemas.openxmlformats.org/officeDocument/2006/relationships/image" Target="../media/image553.png"/><Relationship Id="rId112" Type="http://schemas.openxmlformats.org/officeDocument/2006/relationships/customXml" Target="../ink/ink523.xml"/><Relationship Id="rId133" Type="http://schemas.openxmlformats.org/officeDocument/2006/relationships/image" Target="../media/image575.png"/><Relationship Id="rId154" Type="http://schemas.openxmlformats.org/officeDocument/2006/relationships/customXml" Target="../ink/ink544.xml"/><Relationship Id="rId175" Type="http://schemas.openxmlformats.org/officeDocument/2006/relationships/image" Target="../media/image596.png"/><Relationship Id="rId16" Type="http://schemas.openxmlformats.org/officeDocument/2006/relationships/customXml" Target="../ink/ink475.xml"/><Relationship Id="rId37" Type="http://schemas.openxmlformats.org/officeDocument/2006/relationships/image" Target="../media/image527.png"/><Relationship Id="rId58" Type="http://schemas.openxmlformats.org/officeDocument/2006/relationships/customXml" Target="../ink/ink496.xml"/><Relationship Id="rId79" Type="http://schemas.openxmlformats.org/officeDocument/2006/relationships/image" Target="../media/image548.png"/><Relationship Id="rId102" Type="http://schemas.openxmlformats.org/officeDocument/2006/relationships/customXml" Target="../ink/ink518.xml"/><Relationship Id="rId123" Type="http://schemas.openxmlformats.org/officeDocument/2006/relationships/image" Target="../media/image570.png"/><Relationship Id="rId144" Type="http://schemas.openxmlformats.org/officeDocument/2006/relationships/customXml" Target="../ink/ink539.xml"/><Relationship Id="rId90" Type="http://schemas.openxmlformats.org/officeDocument/2006/relationships/customXml" Target="../ink/ink512.xml"/><Relationship Id="rId165" Type="http://schemas.openxmlformats.org/officeDocument/2006/relationships/image" Target="../media/image591.png"/><Relationship Id="rId27" Type="http://schemas.openxmlformats.org/officeDocument/2006/relationships/image" Target="../media/image523.png"/><Relationship Id="rId48" Type="http://schemas.openxmlformats.org/officeDocument/2006/relationships/customXml" Target="../ink/ink491.xml"/><Relationship Id="rId69" Type="http://schemas.openxmlformats.org/officeDocument/2006/relationships/image" Target="../media/image543.png"/><Relationship Id="rId113" Type="http://schemas.openxmlformats.org/officeDocument/2006/relationships/image" Target="../media/image565.png"/><Relationship Id="rId134" Type="http://schemas.openxmlformats.org/officeDocument/2006/relationships/customXml" Target="../ink/ink534.xml"/><Relationship Id="rId80" Type="http://schemas.openxmlformats.org/officeDocument/2006/relationships/customXml" Target="../ink/ink507.xml"/><Relationship Id="rId155" Type="http://schemas.openxmlformats.org/officeDocument/2006/relationships/image" Target="../media/image586.png"/><Relationship Id="rId176" Type="http://schemas.openxmlformats.org/officeDocument/2006/relationships/customXml" Target="../ink/ink555.xml"/><Relationship Id="rId17" Type="http://schemas.openxmlformats.org/officeDocument/2006/relationships/image" Target="../media/image518.png"/><Relationship Id="rId38" Type="http://schemas.openxmlformats.org/officeDocument/2006/relationships/customXml" Target="../ink/ink486.xml"/><Relationship Id="rId59" Type="http://schemas.openxmlformats.org/officeDocument/2006/relationships/image" Target="../media/image538.png"/><Relationship Id="rId103" Type="http://schemas.openxmlformats.org/officeDocument/2006/relationships/image" Target="../media/image560.png"/><Relationship Id="rId124" Type="http://schemas.openxmlformats.org/officeDocument/2006/relationships/customXml" Target="../ink/ink529.xml"/><Relationship Id="rId70" Type="http://schemas.openxmlformats.org/officeDocument/2006/relationships/customXml" Target="../ink/ink502.xml"/><Relationship Id="rId91" Type="http://schemas.openxmlformats.org/officeDocument/2006/relationships/image" Target="../media/image554.png"/><Relationship Id="rId145" Type="http://schemas.openxmlformats.org/officeDocument/2006/relationships/image" Target="../media/image581.png"/><Relationship Id="rId166" Type="http://schemas.openxmlformats.org/officeDocument/2006/relationships/customXml" Target="../ink/ink550.xml"/><Relationship Id="rId1" Type="http://schemas.openxmlformats.org/officeDocument/2006/relationships/slideLayout" Target="../slideLayouts/slideLayout2.xml"/><Relationship Id="rId28" Type="http://schemas.openxmlformats.org/officeDocument/2006/relationships/customXml" Target="../ink/ink481.xml"/><Relationship Id="rId49" Type="http://schemas.openxmlformats.org/officeDocument/2006/relationships/image" Target="../media/image533.png"/><Relationship Id="rId114" Type="http://schemas.openxmlformats.org/officeDocument/2006/relationships/customXml" Target="../ink/ink524.xml"/></Relationships>
</file>

<file path=ppt/slides/_rels/slide132.xml.rels><?xml version="1.0" encoding="UTF-8" standalone="yes"?>
<Relationships xmlns="http://schemas.openxmlformats.org/package/2006/relationships"><Relationship Id="rId117" Type="http://schemas.openxmlformats.org/officeDocument/2006/relationships/image" Target="../media/image655.png"/><Relationship Id="rId21" Type="http://schemas.openxmlformats.org/officeDocument/2006/relationships/image" Target="../media/image609.png"/><Relationship Id="rId42" Type="http://schemas.openxmlformats.org/officeDocument/2006/relationships/customXml" Target="../ink/ink578.xml"/><Relationship Id="rId63" Type="http://schemas.openxmlformats.org/officeDocument/2006/relationships/image" Target="../media/image629.png"/><Relationship Id="rId84" Type="http://schemas.openxmlformats.org/officeDocument/2006/relationships/customXml" Target="../ink/ink599.xml"/><Relationship Id="rId138" Type="http://schemas.openxmlformats.org/officeDocument/2006/relationships/customXml" Target="../ink/ink626.xml"/><Relationship Id="rId159" Type="http://schemas.openxmlformats.org/officeDocument/2006/relationships/image" Target="../media/image675.png"/><Relationship Id="rId107" Type="http://schemas.openxmlformats.org/officeDocument/2006/relationships/image" Target="../media/image650.png"/><Relationship Id="rId11" Type="http://schemas.openxmlformats.org/officeDocument/2006/relationships/image" Target="../media/image604.png"/><Relationship Id="rId32" Type="http://schemas.openxmlformats.org/officeDocument/2006/relationships/customXml" Target="../ink/ink573.xml"/><Relationship Id="rId53" Type="http://schemas.openxmlformats.org/officeDocument/2006/relationships/image" Target="../media/image624.png"/><Relationship Id="rId74" Type="http://schemas.openxmlformats.org/officeDocument/2006/relationships/customXml" Target="../ink/ink594.xml"/><Relationship Id="rId128" Type="http://schemas.openxmlformats.org/officeDocument/2006/relationships/customXml" Target="../ink/ink621.xml"/><Relationship Id="rId149" Type="http://schemas.openxmlformats.org/officeDocument/2006/relationships/image" Target="../media/image670.png"/><Relationship Id="rId5" Type="http://schemas.openxmlformats.org/officeDocument/2006/relationships/image" Target="../media/image601.png"/><Relationship Id="rId95" Type="http://schemas.openxmlformats.org/officeDocument/2006/relationships/image" Target="../media/image644.png"/><Relationship Id="rId160" Type="http://schemas.openxmlformats.org/officeDocument/2006/relationships/customXml" Target="../ink/ink637.xml"/><Relationship Id="rId22" Type="http://schemas.openxmlformats.org/officeDocument/2006/relationships/customXml" Target="../ink/ink568.xml"/><Relationship Id="rId43" Type="http://schemas.openxmlformats.org/officeDocument/2006/relationships/image" Target="../media/image619.png"/><Relationship Id="rId64" Type="http://schemas.openxmlformats.org/officeDocument/2006/relationships/customXml" Target="../ink/ink589.xml"/><Relationship Id="rId118" Type="http://schemas.openxmlformats.org/officeDocument/2006/relationships/customXml" Target="../ink/ink616.xml"/><Relationship Id="rId139" Type="http://schemas.openxmlformats.org/officeDocument/2006/relationships/image" Target="../media/image666.png"/><Relationship Id="rId85" Type="http://schemas.openxmlformats.org/officeDocument/2006/relationships/image" Target="../media/image640.png"/><Relationship Id="rId150" Type="http://schemas.openxmlformats.org/officeDocument/2006/relationships/customXml" Target="../ink/ink632.xml"/><Relationship Id="rId12" Type="http://schemas.openxmlformats.org/officeDocument/2006/relationships/customXml" Target="../ink/ink563.xml"/><Relationship Id="rId17" Type="http://schemas.openxmlformats.org/officeDocument/2006/relationships/image" Target="../media/image607.png"/><Relationship Id="rId33" Type="http://schemas.openxmlformats.org/officeDocument/2006/relationships/image" Target="../media/image615.png"/><Relationship Id="rId38" Type="http://schemas.openxmlformats.org/officeDocument/2006/relationships/customXml" Target="../ink/ink576.xml"/><Relationship Id="rId59" Type="http://schemas.openxmlformats.org/officeDocument/2006/relationships/image" Target="../media/image627.png"/><Relationship Id="rId103" Type="http://schemas.openxmlformats.org/officeDocument/2006/relationships/image" Target="../media/image648.png"/><Relationship Id="rId108" Type="http://schemas.openxmlformats.org/officeDocument/2006/relationships/customXml" Target="../ink/ink611.xml"/><Relationship Id="rId124" Type="http://schemas.openxmlformats.org/officeDocument/2006/relationships/customXml" Target="../ink/ink619.xml"/><Relationship Id="rId129" Type="http://schemas.openxmlformats.org/officeDocument/2006/relationships/image" Target="../media/image661.png"/><Relationship Id="rId54" Type="http://schemas.openxmlformats.org/officeDocument/2006/relationships/customXml" Target="../ink/ink584.xml"/><Relationship Id="rId70" Type="http://schemas.openxmlformats.org/officeDocument/2006/relationships/customXml" Target="../ink/ink592.xml"/><Relationship Id="rId75" Type="http://schemas.openxmlformats.org/officeDocument/2006/relationships/image" Target="../media/image635.png"/><Relationship Id="rId91" Type="http://schemas.openxmlformats.org/officeDocument/2006/relationships/image" Target="../media/image482.png"/><Relationship Id="rId96" Type="http://schemas.openxmlformats.org/officeDocument/2006/relationships/customXml" Target="../ink/ink605.xml"/><Relationship Id="rId140" Type="http://schemas.openxmlformats.org/officeDocument/2006/relationships/customXml" Target="../ink/ink627.xml"/><Relationship Id="rId145" Type="http://schemas.openxmlformats.org/officeDocument/2006/relationships/image" Target="../media/image514.png"/><Relationship Id="rId161" Type="http://schemas.openxmlformats.org/officeDocument/2006/relationships/image" Target="../media/image676.png"/><Relationship Id="rId1" Type="http://schemas.openxmlformats.org/officeDocument/2006/relationships/slideLayout" Target="../slideLayouts/slideLayout2.xml"/><Relationship Id="rId6" Type="http://schemas.openxmlformats.org/officeDocument/2006/relationships/customXml" Target="../ink/ink560.xml"/><Relationship Id="rId23" Type="http://schemas.openxmlformats.org/officeDocument/2006/relationships/image" Target="../media/image610.png"/><Relationship Id="rId28" Type="http://schemas.openxmlformats.org/officeDocument/2006/relationships/customXml" Target="../ink/ink571.xml"/><Relationship Id="rId49" Type="http://schemas.openxmlformats.org/officeDocument/2006/relationships/image" Target="../media/image622.png"/><Relationship Id="rId114" Type="http://schemas.openxmlformats.org/officeDocument/2006/relationships/customXml" Target="../ink/ink614.xml"/><Relationship Id="rId119" Type="http://schemas.openxmlformats.org/officeDocument/2006/relationships/image" Target="../media/image656.png"/><Relationship Id="rId44" Type="http://schemas.openxmlformats.org/officeDocument/2006/relationships/customXml" Target="../ink/ink579.xml"/><Relationship Id="rId60" Type="http://schemas.openxmlformats.org/officeDocument/2006/relationships/customXml" Target="../ink/ink587.xml"/><Relationship Id="rId65" Type="http://schemas.openxmlformats.org/officeDocument/2006/relationships/image" Target="../media/image630.png"/><Relationship Id="rId81" Type="http://schemas.openxmlformats.org/officeDocument/2006/relationships/image" Target="../media/image638.png"/><Relationship Id="rId86" Type="http://schemas.openxmlformats.org/officeDocument/2006/relationships/customXml" Target="../ink/ink600.xml"/><Relationship Id="rId130" Type="http://schemas.openxmlformats.org/officeDocument/2006/relationships/customXml" Target="../ink/ink622.xml"/><Relationship Id="rId135" Type="http://schemas.openxmlformats.org/officeDocument/2006/relationships/image" Target="../media/image664.png"/><Relationship Id="rId151" Type="http://schemas.openxmlformats.org/officeDocument/2006/relationships/image" Target="../media/image671.png"/><Relationship Id="rId156" Type="http://schemas.openxmlformats.org/officeDocument/2006/relationships/customXml" Target="../ink/ink635.xml"/><Relationship Id="rId13" Type="http://schemas.openxmlformats.org/officeDocument/2006/relationships/image" Target="../media/image605.png"/><Relationship Id="rId18" Type="http://schemas.openxmlformats.org/officeDocument/2006/relationships/customXml" Target="../ink/ink566.xml"/><Relationship Id="rId39" Type="http://schemas.openxmlformats.org/officeDocument/2006/relationships/image" Target="../media/image573.png"/><Relationship Id="rId109" Type="http://schemas.openxmlformats.org/officeDocument/2006/relationships/image" Target="../media/image651.png"/><Relationship Id="rId34" Type="http://schemas.openxmlformats.org/officeDocument/2006/relationships/customXml" Target="../ink/ink574.xml"/><Relationship Id="rId50" Type="http://schemas.openxmlformats.org/officeDocument/2006/relationships/customXml" Target="../ink/ink582.xml"/><Relationship Id="rId55" Type="http://schemas.openxmlformats.org/officeDocument/2006/relationships/image" Target="../media/image625.png"/><Relationship Id="rId76" Type="http://schemas.openxmlformats.org/officeDocument/2006/relationships/customXml" Target="../ink/ink595.xml"/><Relationship Id="rId97" Type="http://schemas.openxmlformats.org/officeDocument/2006/relationships/image" Target="../media/image645.png"/><Relationship Id="rId104" Type="http://schemas.openxmlformats.org/officeDocument/2006/relationships/customXml" Target="../ink/ink609.xml"/><Relationship Id="rId120" Type="http://schemas.openxmlformats.org/officeDocument/2006/relationships/customXml" Target="../ink/ink617.xml"/><Relationship Id="rId125" Type="http://schemas.openxmlformats.org/officeDocument/2006/relationships/image" Target="../media/image659.png"/><Relationship Id="rId141" Type="http://schemas.openxmlformats.org/officeDocument/2006/relationships/image" Target="../media/image667.png"/><Relationship Id="rId146" Type="http://schemas.openxmlformats.org/officeDocument/2006/relationships/customXml" Target="../ink/ink630.xml"/><Relationship Id="rId7" Type="http://schemas.openxmlformats.org/officeDocument/2006/relationships/image" Target="../media/image602.png"/><Relationship Id="rId71" Type="http://schemas.openxmlformats.org/officeDocument/2006/relationships/image" Target="../media/image633.png"/><Relationship Id="rId92" Type="http://schemas.openxmlformats.org/officeDocument/2006/relationships/customXml" Target="../ink/ink603.xml"/><Relationship Id="rId162" Type="http://schemas.openxmlformats.org/officeDocument/2006/relationships/customXml" Target="../ink/ink638.xml"/><Relationship Id="rId2" Type="http://schemas.openxmlformats.org/officeDocument/2006/relationships/customXml" Target="../ink/ink558.xml"/><Relationship Id="rId29" Type="http://schemas.openxmlformats.org/officeDocument/2006/relationships/image" Target="../media/image613.png"/><Relationship Id="rId24" Type="http://schemas.openxmlformats.org/officeDocument/2006/relationships/customXml" Target="../ink/ink569.xml"/><Relationship Id="rId40" Type="http://schemas.openxmlformats.org/officeDocument/2006/relationships/customXml" Target="../ink/ink577.xml"/><Relationship Id="rId45" Type="http://schemas.openxmlformats.org/officeDocument/2006/relationships/image" Target="../media/image620.png"/><Relationship Id="rId66" Type="http://schemas.openxmlformats.org/officeDocument/2006/relationships/customXml" Target="../ink/ink590.xml"/><Relationship Id="rId87" Type="http://schemas.openxmlformats.org/officeDocument/2006/relationships/image" Target="../media/image641.png"/><Relationship Id="rId110" Type="http://schemas.openxmlformats.org/officeDocument/2006/relationships/customXml" Target="../ink/ink612.xml"/><Relationship Id="rId115" Type="http://schemas.openxmlformats.org/officeDocument/2006/relationships/image" Target="../media/image654.png"/><Relationship Id="rId131" Type="http://schemas.openxmlformats.org/officeDocument/2006/relationships/image" Target="../media/image662.png"/><Relationship Id="rId136" Type="http://schemas.openxmlformats.org/officeDocument/2006/relationships/customXml" Target="../ink/ink625.xml"/><Relationship Id="rId157" Type="http://schemas.openxmlformats.org/officeDocument/2006/relationships/image" Target="../media/image674.png"/><Relationship Id="rId61" Type="http://schemas.openxmlformats.org/officeDocument/2006/relationships/image" Target="../media/image628.png"/><Relationship Id="rId82" Type="http://schemas.openxmlformats.org/officeDocument/2006/relationships/customXml" Target="../ink/ink598.xml"/><Relationship Id="rId152" Type="http://schemas.openxmlformats.org/officeDocument/2006/relationships/customXml" Target="../ink/ink633.xml"/><Relationship Id="rId19" Type="http://schemas.openxmlformats.org/officeDocument/2006/relationships/image" Target="../media/image608.png"/><Relationship Id="rId14" Type="http://schemas.openxmlformats.org/officeDocument/2006/relationships/customXml" Target="../ink/ink564.xml"/><Relationship Id="rId30" Type="http://schemas.openxmlformats.org/officeDocument/2006/relationships/customXml" Target="../ink/ink572.xml"/><Relationship Id="rId35" Type="http://schemas.openxmlformats.org/officeDocument/2006/relationships/image" Target="../media/image616.png"/><Relationship Id="rId56" Type="http://schemas.openxmlformats.org/officeDocument/2006/relationships/customXml" Target="../ink/ink585.xml"/><Relationship Id="rId77" Type="http://schemas.openxmlformats.org/officeDocument/2006/relationships/image" Target="../media/image636.png"/><Relationship Id="rId100" Type="http://schemas.openxmlformats.org/officeDocument/2006/relationships/customXml" Target="../ink/ink607.xml"/><Relationship Id="rId105" Type="http://schemas.openxmlformats.org/officeDocument/2006/relationships/image" Target="../media/image649.png"/><Relationship Id="rId126" Type="http://schemas.openxmlformats.org/officeDocument/2006/relationships/customXml" Target="../ink/ink620.xml"/><Relationship Id="rId147" Type="http://schemas.openxmlformats.org/officeDocument/2006/relationships/image" Target="../media/image669.png"/><Relationship Id="rId8" Type="http://schemas.openxmlformats.org/officeDocument/2006/relationships/customXml" Target="../ink/ink561.xml"/><Relationship Id="rId51" Type="http://schemas.openxmlformats.org/officeDocument/2006/relationships/image" Target="../media/image623.png"/><Relationship Id="rId72" Type="http://schemas.openxmlformats.org/officeDocument/2006/relationships/customXml" Target="../ink/ink593.xml"/><Relationship Id="rId93" Type="http://schemas.openxmlformats.org/officeDocument/2006/relationships/image" Target="../media/image643.png"/><Relationship Id="rId98" Type="http://schemas.openxmlformats.org/officeDocument/2006/relationships/customXml" Target="../ink/ink606.xml"/><Relationship Id="rId121" Type="http://schemas.openxmlformats.org/officeDocument/2006/relationships/image" Target="../media/image657.png"/><Relationship Id="rId142" Type="http://schemas.openxmlformats.org/officeDocument/2006/relationships/customXml" Target="../ink/ink628.xml"/><Relationship Id="rId163" Type="http://schemas.openxmlformats.org/officeDocument/2006/relationships/image" Target="../media/image677.png"/><Relationship Id="rId3" Type="http://schemas.openxmlformats.org/officeDocument/2006/relationships/image" Target="../media/image600.png"/><Relationship Id="rId25" Type="http://schemas.openxmlformats.org/officeDocument/2006/relationships/image" Target="../media/image611.png"/><Relationship Id="rId46" Type="http://schemas.openxmlformats.org/officeDocument/2006/relationships/customXml" Target="../ink/ink580.xml"/><Relationship Id="rId67" Type="http://schemas.openxmlformats.org/officeDocument/2006/relationships/image" Target="../media/image631.png"/><Relationship Id="rId116" Type="http://schemas.openxmlformats.org/officeDocument/2006/relationships/customXml" Target="../ink/ink615.xml"/><Relationship Id="rId137" Type="http://schemas.openxmlformats.org/officeDocument/2006/relationships/image" Target="../media/image665.png"/><Relationship Id="rId158" Type="http://schemas.openxmlformats.org/officeDocument/2006/relationships/customXml" Target="../ink/ink636.xml"/><Relationship Id="rId20" Type="http://schemas.openxmlformats.org/officeDocument/2006/relationships/customXml" Target="../ink/ink567.xml"/><Relationship Id="rId41" Type="http://schemas.openxmlformats.org/officeDocument/2006/relationships/image" Target="../media/image618.png"/><Relationship Id="rId62" Type="http://schemas.openxmlformats.org/officeDocument/2006/relationships/customXml" Target="../ink/ink588.xml"/><Relationship Id="rId83" Type="http://schemas.openxmlformats.org/officeDocument/2006/relationships/image" Target="../media/image639.png"/><Relationship Id="rId88" Type="http://schemas.openxmlformats.org/officeDocument/2006/relationships/customXml" Target="../ink/ink601.xml"/><Relationship Id="rId111" Type="http://schemas.openxmlformats.org/officeDocument/2006/relationships/image" Target="../media/image652.png"/><Relationship Id="rId132" Type="http://schemas.openxmlformats.org/officeDocument/2006/relationships/customXml" Target="../ink/ink623.xml"/><Relationship Id="rId153" Type="http://schemas.openxmlformats.org/officeDocument/2006/relationships/image" Target="../media/image672.png"/><Relationship Id="rId15" Type="http://schemas.openxmlformats.org/officeDocument/2006/relationships/image" Target="../media/image606.png"/><Relationship Id="rId36" Type="http://schemas.openxmlformats.org/officeDocument/2006/relationships/customXml" Target="../ink/ink575.xml"/><Relationship Id="rId57" Type="http://schemas.openxmlformats.org/officeDocument/2006/relationships/image" Target="../media/image626.png"/><Relationship Id="rId106" Type="http://schemas.openxmlformats.org/officeDocument/2006/relationships/customXml" Target="../ink/ink610.xml"/><Relationship Id="rId127" Type="http://schemas.openxmlformats.org/officeDocument/2006/relationships/image" Target="../media/image660.png"/><Relationship Id="rId10" Type="http://schemas.openxmlformats.org/officeDocument/2006/relationships/customXml" Target="../ink/ink562.xml"/><Relationship Id="rId31" Type="http://schemas.openxmlformats.org/officeDocument/2006/relationships/image" Target="../media/image614.png"/><Relationship Id="rId52" Type="http://schemas.openxmlformats.org/officeDocument/2006/relationships/customXml" Target="../ink/ink583.xml"/><Relationship Id="rId73" Type="http://schemas.openxmlformats.org/officeDocument/2006/relationships/image" Target="../media/image634.png"/><Relationship Id="rId78" Type="http://schemas.openxmlformats.org/officeDocument/2006/relationships/customXml" Target="../ink/ink596.xml"/><Relationship Id="rId94" Type="http://schemas.openxmlformats.org/officeDocument/2006/relationships/customXml" Target="../ink/ink604.xml"/><Relationship Id="rId99" Type="http://schemas.openxmlformats.org/officeDocument/2006/relationships/image" Target="../media/image646.png"/><Relationship Id="rId101" Type="http://schemas.openxmlformats.org/officeDocument/2006/relationships/image" Target="../media/image647.png"/><Relationship Id="rId122" Type="http://schemas.openxmlformats.org/officeDocument/2006/relationships/customXml" Target="../ink/ink618.xml"/><Relationship Id="rId143" Type="http://schemas.openxmlformats.org/officeDocument/2006/relationships/image" Target="../media/image668.png"/><Relationship Id="rId148" Type="http://schemas.openxmlformats.org/officeDocument/2006/relationships/customXml" Target="../ink/ink631.xml"/><Relationship Id="rId4" Type="http://schemas.openxmlformats.org/officeDocument/2006/relationships/customXml" Target="../ink/ink559.xml"/><Relationship Id="rId9" Type="http://schemas.openxmlformats.org/officeDocument/2006/relationships/image" Target="../media/image603.png"/><Relationship Id="rId26" Type="http://schemas.openxmlformats.org/officeDocument/2006/relationships/customXml" Target="../ink/ink570.xml"/><Relationship Id="rId47" Type="http://schemas.openxmlformats.org/officeDocument/2006/relationships/image" Target="../media/image621.png"/><Relationship Id="rId68" Type="http://schemas.openxmlformats.org/officeDocument/2006/relationships/customXml" Target="../ink/ink591.xml"/><Relationship Id="rId89" Type="http://schemas.openxmlformats.org/officeDocument/2006/relationships/image" Target="../media/image642.png"/><Relationship Id="rId112" Type="http://schemas.openxmlformats.org/officeDocument/2006/relationships/customXml" Target="../ink/ink613.xml"/><Relationship Id="rId133" Type="http://schemas.openxmlformats.org/officeDocument/2006/relationships/image" Target="../media/image663.png"/><Relationship Id="rId154" Type="http://schemas.openxmlformats.org/officeDocument/2006/relationships/customXml" Target="../ink/ink634.xml"/><Relationship Id="rId16" Type="http://schemas.openxmlformats.org/officeDocument/2006/relationships/customXml" Target="../ink/ink565.xml"/><Relationship Id="rId37" Type="http://schemas.openxmlformats.org/officeDocument/2006/relationships/image" Target="../media/image617.png"/><Relationship Id="rId58" Type="http://schemas.openxmlformats.org/officeDocument/2006/relationships/customXml" Target="../ink/ink586.xml"/><Relationship Id="rId79" Type="http://schemas.openxmlformats.org/officeDocument/2006/relationships/image" Target="../media/image637.png"/><Relationship Id="rId102" Type="http://schemas.openxmlformats.org/officeDocument/2006/relationships/customXml" Target="../ink/ink608.xml"/><Relationship Id="rId123" Type="http://schemas.openxmlformats.org/officeDocument/2006/relationships/image" Target="../media/image658.png"/><Relationship Id="rId144" Type="http://schemas.openxmlformats.org/officeDocument/2006/relationships/customXml" Target="../ink/ink629.xml"/><Relationship Id="rId90" Type="http://schemas.openxmlformats.org/officeDocument/2006/relationships/customXml" Target="../ink/ink602.xml"/><Relationship Id="rId27" Type="http://schemas.openxmlformats.org/officeDocument/2006/relationships/image" Target="../media/image612.png"/><Relationship Id="rId48" Type="http://schemas.openxmlformats.org/officeDocument/2006/relationships/customXml" Target="../ink/ink581.xml"/><Relationship Id="rId69" Type="http://schemas.openxmlformats.org/officeDocument/2006/relationships/image" Target="../media/image632.png"/><Relationship Id="rId113" Type="http://schemas.openxmlformats.org/officeDocument/2006/relationships/image" Target="../media/image653.png"/><Relationship Id="rId134" Type="http://schemas.openxmlformats.org/officeDocument/2006/relationships/customXml" Target="../ink/ink624.xml"/><Relationship Id="rId80" Type="http://schemas.openxmlformats.org/officeDocument/2006/relationships/customXml" Target="../ink/ink597.xml"/><Relationship Id="rId155" Type="http://schemas.openxmlformats.org/officeDocument/2006/relationships/image" Target="../media/image67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en.wikipedia.org/wiki/Hipparchu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8.png"/><Relationship Id="rId26" Type="http://schemas.openxmlformats.org/officeDocument/2006/relationships/image" Target="../media/image42.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46.png"/><Relationship Id="rId42" Type="http://schemas.openxmlformats.org/officeDocument/2006/relationships/image" Target="../media/image50.png"/><Relationship Id="rId47" Type="http://schemas.openxmlformats.org/officeDocument/2006/relationships/customXml" Target="../ink/ink23.xml"/><Relationship Id="rId50" Type="http://schemas.openxmlformats.org/officeDocument/2006/relationships/image" Target="../media/image54.png"/><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32.png"/><Relationship Id="rId16" Type="http://schemas.openxmlformats.org/officeDocument/2006/relationships/image" Target="../media/image37.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1.png"/><Relationship Id="rId32" Type="http://schemas.openxmlformats.org/officeDocument/2006/relationships/image" Target="../media/image45.png"/><Relationship Id="rId37" Type="http://schemas.openxmlformats.org/officeDocument/2006/relationships/customXml" Target="../ink/ink18.xml"/><Relationship Id="rId40" Type="http://schemas.openxmlformats.org/officeDocument/2006/relationships/image" Target="../media/image49.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8.png"/><Relationship Id="rId5" Type="http://schemas.openxmlformats.org/officeDocument/2006/relationships/customXml" Target="../ink/ink2.xml"/><Relationship Id="rId19" Type="http://schemas.openxmlformats.org/officeDocument/2006/relationships/customXml" Target="../ink/ink9.xml"/><Relationship Id="rId4" Type="http://schemas.openxmlformats.org/officeDocument/2006/relationships/image" Target="../media/image34.jpeg"/><Relationship Id="rId9" Type="http://schemas.openxmlformats.org/officeDocument/2006/relationships/customXml" Target="../ink/ink4.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 Id="rId30" Type="http://schemas.openxmlformats.org/officeDocument/2006/relationships/image" Target="../media/image4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3.png"/><Relationship Id="rId56" Type="http://schemas.openxmlformats.org/officeDocument/2006/relationships/image" Target="../media/image57.png"/><Relationship Id="rId8" Type="http://schemas.openxmlformats.org/officeDocument/2006/relationships/image" Target="../media/image3310.png"/><Relationship Id="rId51" Type="http://schemas.openxmlformats.org/officeDocument/2006/relationships/customXml" Target="../ink/ink25.xml"/><Relationship Id="rId3"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8.png"/><Relationship Id="rId46" Type="http://schemas.openxmlformats.org/officeDocument/2006/relationships/image" Target="../media/image52.png"/><Relationship Id="rId59" Type="http://schemas.openxmlformats.org/officeDocument/2006/relationships/customXml" Target="../ink/ink29.xml"/><Relationship Id="rId20" Type="http://schemas.openxmlformats.org/officeDocument/2006/relationships/image" Target="../media/image39.png"/><Relationship Id="rId41" Type="http://schemas.openxmlformats.org/officeDocument/2006/relationships/customXml" Target="../ink/ink20.xml"/><Relationship Id="rId54"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21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36" Type="http://schemas.openxmlformats.org/officeDocument/2006/relationships/image" Target="../media/image47.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4.png"/><Relationship Id="rId31" Type="http://schemas.openxmlformats.org/officeDocument/2006/relationships/customXml" Target="../ink/ink15.xml"/><Relationship Id="rId44" Type="http://schemas.openxmlformats.org/officeDocument/2006/relationships/image" Target="../media/image51.png"/><Relationship Id="rId52" Type="http://schemas.openxmlformats.org/officeDocument/2006/relationships/image" Target="../media/image55.png"/><Relationship Id="rId60"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ast.cam.ac.uk/~mjp/glossary.html#luminosity" TargetMode="External"/><Relationship Id="rId2" Type="http://schemas.openxmlformats.org/officeDocument/2006/relationships/hyperlink" Target="https://www.ast.cam.ac.uk/~mjp/glossary.html#perio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customXml" Target="../ink/ink30.xml"/><Relationship Id="rId7" Type="http://schemas.openxmlformats.org/officeDocument/2006/relationships/customXml" Target="../ink/ink32.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customXml" Target="../ink/ink3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adsabs.harvard.edu/cgi-bin/bib_query?arXiv:1211.200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mrao.cam.ac.uk/~dag/my-G1.9+0.3.html" TargetMode="External"/><Relationship Id="rId7" Type="http://schemas.openxmlformats.org/officeDocument/2006/relationships/hyperlink" Target="http://spiff.rit.edu/classes/phys150/lectures/sn1987a_2/sn1987a_2.html" TargetMode="External"/><Relationship Id="rId2" Type="http://schemas.openxmlformats.org/officeDocument/2006/relationships/hyperlink" Target="http://chandra.harvard.edu/photo/2013/casa/" TargetMode="External"/><Relationship Id="rId1" Type="http://schemas.openxmlformats.org/officeDocument/2006/relationships/slideLayout" Target="../slideLayouts/slideLayout2.xml"/><Relationship Id="rId6" Type="http://schemas.openxmlformats.org/officeDocument/2006/relationships/hyperlink" Target="https://public.nrao.edu/news/2017-sn1987a/" TargetMode="External"/><Relationship Id="rId5" Type="http://schemas.openxmlformats.org/officeDocument/2006/relationships/hyperlink" Target="http://adsabs.harvard.edu/abs/1989ApJ...341L..55F" TargetMode="External"/><Relationship Id="rId4" Type="http://schemas.openxmlformats.org/officeDocument/2006/relationships/hyperlink" Target="http://adsabs.harvard.edu/abs/1986HiA.....7..573V%2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hyperphysics.phy-astr.gsu.edu/hbase/Astro/redshf.html#c1" TargetMode="External"/><Relationship Id="rId2" Type="http://schemas.openxmlformats.org/officeDocument/2006/relationships/hyperlink" Target="http://hyperphysics.phy-astr.gsu.edu/hbase/Astro/hubble.html#c1" TargetMode="External"/><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hyperlink" Target="http://hyperphysics.phy-astr.gsu.edu/hbase/Astro/redshf.html#c2"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85.png"/><Relationship Id="rId5" Type="http://schemas.openxmlformats.org/officeDocument/2006/relationships/image" Target="../media/image69.png"/><Relationship Id="rId10" Type="http://schemas.openxmlformats.org/officeDocument/2006/relationships/customXml" Target="../ink/ink33.xml"/><Relationship Id="rId4" Type="http://schemas.openxmlformats.org/officeDocument/2006/relationships/image" Target="../media/image68.png"/><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6.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aavso.org/" TargetMode="External"/><Relationship Id="rId2" Type="http://schemas.openxmlformats.org/officeDocument/2006/relationships/hyperlink" Target="https://javalab.org/en/magnitude_e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stronomy.swin.edu.au/cosmos/A/Arcminute" TargetMode="External"/><Relationship Id="rId2" Type="http://schemas.openxmlformats.org/officeDocument/2006/relationships/hyperlink" Target="http://astronomy.swin.edu.au/cosmos/A/Arcsecond" TargetMode="External"/><Relationship Id="rId1" Type="http://schemas.openxmlformats.org/officeDocument/2006/relationships/slideLayout" Target="../slideLayouts/slideLayout2.xml"/><Relationship Id="rId4" Type="http://schemas.openxmlformats.org/officeDocument/2006/relationships/hyperlink" Target="http://astronomy.swin.edu.au/cosmos/R/Radian"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customXml" Target="../ink/ink41.xml"/><Relationship Id="rId26" Type="http://schemas.openxmlformats.org/officeDocument/2006/relationships/customXml" Target="../ink/ink45.xml"/><Relationship Id="rId39" Type="http://schemas.openxmlformats.org/officeDocument/2006/relationships/image" Target="../media/image107.png"/><Relationship Id="rId21" Type="http://schemas.openxmlformats.org/officeDocument/2006/relationships/image" Target="../media/image99.png"/><Relationship Id="rId34" Type="http://schemas.openxmlformats.org/officeDocument/2006/relationships/customXml" Target="../ink/ink49.xml"/><Relationship Id="rId7" Type="http://schemas.openxmlformats.org/officeDocument/2006/relationships/image" Target="../media/image92.png"/><Relationship Id="rId2" Type="http://schemas.openxmlformats.org/officeDocument/2006/relationships/notesSlide" Target="../notesSlides/notesSlide1.xml"/><Relationship Id="rId16" Type="http://schemas.openxmlformats.org/officeDocument/2006/relationships/customXml" Target="../ink/ink40.xml"/><Relationship Id="rId20" Type="http://schemas.openxmlformats.org/officeDocument/2006/relationships/customXml" Target="../ink/ink42.xml"/><Relationship Id="rId29" Type="http://schemas.openxmlformats.org/officeDocument/2006/relationships/image" Target="../media/image103.png"/><Relationship Id="rId41"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customXml" Target="../ink/ink35.xml"/><Relationship Id="rId11" Type="http://schemas.openxmlformats.org/officeDocument/2006/relationships/image" Target="../media/image94.png"/><Relationship Id="rId24" Type="http://schemas.openxmlformats.org/officeDocument/2006/relationships/customXml" Target="../ink/ink44.xml"/><Relationship Id="rId32" Type="http://schemas.openxmlformats.org/officeDocument/2006/relationships/customXml" Target="../ink/ink48.xml"/><Relationship Id="rId37" Type="http://schemas.openxmlformats.org/officeDocument/2006/relationships/image" Target="../media/image106.png"/><Relationship Id="rId40" Type="http://schemas.openxmlformats.org/officeDocument/2006/relationships/customXml" Target="../ink/ink52.xml"/><Relationship Id="rId5" Type="http://schemas.openxmlformats.org/officeDocument/2006/relationships/image" Target="../media/image91.png"/><Relationship Id="rId15" Type="http://schemas.openxmlformats.org/officeDocument/2006/relationships/image" Target="../media/image96.png"/><Relationship Id="rId23" Type="http://schemas.openxmlformats.org/officeDocument/2006/relationships/image" Target="../media/image100.png"/><Relationship Id="rId28" Type="http://schemas.openxmlformats.org/officeDocument/2006/relationships/customXml" Target="../ink/ink46.xml"/><Relationship Id="rId36" Type="http://schemas.openxmlformats.org/officeDocument/2006/relationships/customXml" Target="../ink/ink50.xml"/><Relationship Id="rId10" Type="http://schemas.openxmlformats.org/officeDocument/2006/relationships/customXml" Target="../ink/ink37.xml"/><Relationship Id="rId19" Type="http://schemas.openxmlformats.org/officeDocument/2006/relationships/image" Target="../media/image98.png"/><Relationship Id="rId31" Type="http://schemas.openxmlformats.org/officeDocument/2006/relationships/image" Target="../media/image42.png"/><Relationship Id="rId4" Type="http://schemas.openxmlformats.org/officeDocument/2006/relationships/customXml" Target="../ink/ink34.xml"/><Relationship Id="rId9" Type="http://schemas.openxmlformats.org/officeDocument/2006/relationships/image" Target="../media/image93.png"/><Relationship Id="rId14" Type="http://schemas.openxmlformats.org/officeDocument/2006/relationships/customXml" Target="../ink/ink39.xml"/><Relationship Id="rId22" Type="http://schemas.openxmlformats.org/officeDocument/2006/relationships/customXml" Target="../ink/ink43.xml"/><Relationship Id="rId27" Type="http://schemas.openxmlformats.org/officeDocument/2006/relationships/image" Target="../media/image102.png"/><Relationship Id="rId30" Type="http://schemas.openxmlformats.org/officeDocument/2006/relationships/customXml" Target="../ink/ink47.xml"/><Relationship Id="rId35" Type="http://schemas.openxmlformats.org/officeDocument/2006/relationships/image" Target="../media/image105.png"/><Relationship Id="rId8" Type="http://schemas.openxmlformats.org/officeDocument/2006/relationships/customXml" Target="../ink/ink36.xml"/><Relationship Id="rId3" Type="http://schemas.openxmlformats.org/officeDocument/2006/relationships/image" Target="../media/image79.png"/><Relationship Id="rId12" Type="http://schemas.openxmlformats.org/officeDocument/2006/relationships/customXml" Target="../ink/ink38.xml"/><Relationship Id="rId17" Type="http://schemas.openxmlformats.org/officeDocument/2006/relationships/image" Target="../media/image97.png"/><Relationship Id="rId25" Type="http://schemas.openxmlformats.org/officeDocument/2006/relationships/image" Target="../media/image101.png"/><Relationship Id="rId33" Type="http://schemas.openxmlformats.org/officeDocument/2006/relationships/image" Target="../media/image104.png"/><Relationship Id="rId38" Type="http://schemas.openxmlformats.org/officeDocument/2006/relationships/customXml" Target="../ink/ink51.xml"/></Relationships>
</file>

<file path=ppt/slides/_rels/slide6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astronomy.swin.edu.au/cosmos/D/Distance"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astronomy.swin.edu.au/cosmos/O/Orbit" TargetMode="External"/><Relationship Id="rId2" Type="http://schemas.openxmlformats.org/officeDocument/2006/relationships/hyperlink" Target="http://astronomy.swin.edu.au/cosmos/M/Mass" TargetMode="External"/><Relationship Id="rId1" Type="http://schemas.openxmlformats.org/officeDocument/2006/relationships/slideLayout" Target="../slideLayouts/slideLayout2.xml"/><Relationship Id="rId4" Type="http://schemas.openxmlformats.org/officeDocument/2006/relationships/hyperlink" Target="http://astronomy.swin.edu.au/cosmos/P/Period"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17" Type="http://schemas.openxmlformats.org/officeDocument/2006/relationships/customXml" Target="../ink/ink111.xml"/><Relationship Id="rId21" Type="http://schemas.openxmlformats.org/officeDocument/2006/relationships/customXml" Target="../ink/ink63.xml"/><Relationship Id="rId42" Type="http://schemas.openxmlformats.org/officeDocument/2006/relationships/image" Target="../media/image960.png"/><Relationship Id="rId63" Type="http://schemas.openxmlformats.org/officeDocument/2006/relationships/customXml" Target="../ink/ink84.xml"/><Relationship Id="rId84" Type="http://schemas.openxmlformats.org/officeDocument/2006/relationships/image" Target="../media/image1170.png"/><Relationship Id="rId138" Type="http://schemas.openxmlformats.org/officeDocument/2006/relationships/image" Target="../media/image144.png"/><Relationship Id="rId159" Type="http://schemas.openxmlformats.org/officeDocument/2006/relationships/customXml" Target="../ink/ink132.xml"/><Relationship Id="rId170" Type="http://schemas.openxmlformats.org/officeDocument/2006/relationships/image" Target="../media/image160.png"/><Relationship Id="rId191" Type="http://schemas.openxmlformats.org/officeDocument/2006/relationships/image" Target="../media/image170.png"/><Relationship Id="rId107" Type="http://schemas.openxmlformats.org/officeDocument/2006/relationships/customXml" Target="../ink/ink106.xml"/><Relationship Id="rId11" Type="http://schemas.openxmlformats.org/officeDocument/2006/relationships/customXml" Target="../ink/ink58.xml"/><Relationship Id="rId32" Type="http://schemas.openxmlformats.org/officeDocument/2006/relationships/image" Target="../media/image910.png"/><Relationship Id="rId53" Type="http://schemas.openxmlformats.org/officeDocument/2006/relationships/customXml" Target="../ink/ink79.xml"/><Relationship Id="rId74" Type="http://schemas.openxmlformats.org/officeDocument/2006/relationships/image" Target="../media/image1120.png"/><Relationship Id="rId128" Type="http://schemas.openxmlformats.org/officeDocument/2006/relationships/image" Target="../media/image139.png"/><Relationship Id="rId149" Type="http://schemas.openxmlformats.org/officeDocument/2006/relationships/customXml" Target="../ink/ink127.xml"/><Relationship Id="rId5" Type="http://schemas.openxmlformats.org/officeDocument/2006/relationships/image" Target="../media/image780.png"/><Relationship Id="rId95" Type="http://schemas.openxmlformats.org/officeDocument/2006/relationships/customXml" Target="../ink/ink100.xml"/><Relationship Id="rId160" Type="http://schemas.openxmlformats.org/officeDocument/2006/relationships/image" Target="../media/image155.png"/><Relationship Id="rId181" Type="http://schemas.openxmlformats.org/officeDocument/2006/relationships/image" Target="../media/image165.png"/><Relationship Id="rId22" Type="http://schemas.openxmlformats.org/officeDocument/2006/relationships/image" Target="../media/image860.png"/><Relationship Id="rId43" Type="http://schemas.openxmlformats.org/officeDocument/2006/relationships/customXml" Target="../ink/ink74.xml"/><Relationship Id="rId64" Type="http://schemas.openxmlformats.org/officeDocument/2006/relationships/image" Target="../media/image1070.png"/><Relationship Id="rId118" Type="http://schemas.openxmlformats.org/officeDocument/2006/relationships/image" Target="../media/image134.png"/><Relationship Id="rId139" Type="http://schemas.openxmlformats.org/officeDocument/2006/relationships/customXml" Target="../ink/ink122.xml"/><Relationship Id="rId85" Type="http://schemas.openxmlformats.org/officeDocument/2006/relationships/customXml" Target="../ink/ink95.xml"/><Relationship Id="rId150" Type="http://schemas.openxmlformats.org/officeDocument/2006/relationships/image" Target="../media/image150.png"/><Relationship Id="rId171" Type="http://schemas.openxmlformats.org/officeDocument/2006/relationships/customXml" Target="../ink/ink138.xml"/><Relationship Id="rId192" Type="http://schemas.openxmlformats.org/officeDocument/2006/relationships/customXml" Target="../ink/ink149.xml"/><Relationship Id="rId12" Type="http://schemas.openxmlformats.org/officeDocument/2006/relationships/image" Target="../media/image810.png"/><Relationship Id="rId33" Type="http://schemas.openxmlformats.org/officeDocument/2006/relationships/customXml" Target="../ink/ink69.xml"/><Relationship Id="rId108" Type="http://schemas.openxmlformats.org/officeDocument/2006/relationships/image" Target="../media/image129.png"/><Relationship Id="rId129" Type="http://schemas.openxmlformats.org/officeDocument/2006/relationships/customXml" Target="../ink/ink117.xml"/><Relationship Id="rId54" Type="http://schemas.openxmlformats.org/officeDocument/2006/relationships/image" Target="../media/image1020.png"/><Relationship Id="rId75" Type="http://schemas.openxmlformats.org/officeDocument/2006/relationships/customXml" Target="../ink/ink90.xml"/><Relationship Id="rId96" Type="http://schemas.openxmlformats.org/officeDocument/2006/relationships/image" Target="../media/image123.png"/><Relationship Id="rId140" Type="http://schemas.openxmlformats.org/officeDocument/2006/relationships/image" Target="../media/image145.png"/><Relationship Id="rId161" Type="http://schemas.openxmlformats.org/officeDocument/2006/relationships/customXml" Target="../ink/ink133.xml"/><Relationship Id="rId182" Type="http://schemas.openxmlformats.org/officeDocument/2006/relationships/customXml" Target="../ink/ink144.xml"/><Relationship Id="rId6" Type="http://schemas.openxmlformats.org/officeDocument/2006/relationships/customXml" Target="../ink/ink55.xml"/><Relationship Id="rId23" Type="http://schemas.openxmlformats.org/officeDocument/2006/relationships/customXml" Target="../ink/ink64.xml"/><Relationship Id="rId119" Type="http://schemas.openxmlformats.org/officeDocument/2006/relationships/customXml" Target="../ink/ink112.xml"/><Relationship Id="rId44" Type="http://schemas.openxmlformats.org/officeDocument/2006/relationships/image" Target="../media/image970.png"/><Relationship Id="rId65" Type="http://schemas.openxmlformats.org/officeDocument/2006/relationships/customXml" Target="../ink/ink85.xml"/><Relationship Id="rId86" Type="http://schemas.openxmlformats.org/officeDocument/2006/relationships/image" Target="../media/image1180.png"/><Relationship Id="rId130" Type="http://schemas.openxmlformats.org/officeDocument/2006/relationships/image" Target="../media/image140.png"/><Relationship Id="rId151" Type="http://schemas.openxmlformats.org/officeDocument/2006/relationships/customXml" Target="../ink/ink128.xml"/><Relationship Id="rId172" Type="http://schemas.openxmlformats.org/officeDocument/2006/relationships/image" Target="../media/image161.png"/><Relationship Id="rId193" Type="http://schemas.openxmlformats.org/officeDocument/2006/relationships/image" Target="../media/image171.png"/><Relationship Id="rId13" Type="http://schemas.openxmlformats.org/officeDocument/2006/relationships/customXml" Target="../ink/ink59.xml"/><Relationship Id="rId109" Type="http://schemas.openxmlformats.org/officeDocument/2006/relationships/customXml" Target="../ink/ink107.xml"/><Relationship Id="rId34" Type="http://schemas.openxmlformats.org/officeDocument/2006/relationships/image" Target="../media/image920.png"/><Relationship Id="rId55" Type="http://schemas.openxmlformats.org/officeDocument/2006/relationships/customXml" Target="../ink/ink80.xml"/><Relationship Id="rId76" Type="http://schemas.openxmlformats.org/officeDocument/2006/relationships/image" Target="../media/image113.png"/><Relationship Id="rId97" Type="http://schemas.openxmlformats.org/officeDocument/2006/relationships/customXml" Target="../ink/ink101.xml"/><Relationship Id="rId120" Type="http://schemas.openxmlformats.org/officeDocument/2006/relationships/image" Target="../media/image135.png"/><Relationship Id="rId141" Type="http://schemas.openxmlformats.org/officeDocument/2006/relationships/customXml" Target="../ink/ink123.xml"/><Relationship Id="rId7" Type="http://schemas.openxmlformats.org/officeDocument/2006/relationships/image" Target="../media/image790.png"/><Relationship Id="rId162" Type="http://schemas.openxmlformats.org/officeDocument/2006/relationships/image" Target="../media/image156.png"/><Relationship Id="rId183" Type="http://schemas.openxmlformats.org/officeDocument/2006/relationships/image" Target="../media/image166.png"/><Relationship Id="rId2" Type="http://schemas.openxmlformats.org/officeDocument/2006/relationships/customXml" Target="../ink/ink53.xml"/><Relationship Id="rId29" Type="http://schemas.openxmlformats.org/officeDocument/2006/relationships/customXml" Target="../ink/ink67.xml"/><Relationship Id="rId24" Type="http://schemas.openxmlformats.org/officeDocument/2006/relationships/image" Target="../media/image870.png"/><Relationship Id="rId40" Type="http://schemas.openxmlformats.org/officeDocument/2006/relationships/image" Target="../media/image950.png"/><Relationship Id="rId45" Type="http://schemas.openxmlformats.org/officeDocument/2006/relationships/customXml" Target="../ink/ink75.xml"/><Relationship Id="rId66" Type="http://schemas.openxmlformats.org/officeDocument/2006/relationships/image" Target="../media/image1080.png"/><Relationship Id="rId87" Type="http://schemas.openxmlformats.org/officeDocument/2006/relationships/customXml" Target="../ink/ink96.xml"/><Relationship Id="rId110" Type="http://schemas.openxmlformats.org/officeDocument/2006/relationships/image" Target="../media/image130.png"/><Relationship Id="rId115" Type="http://schemas.openxmlformats.org/officeDocument/2006/relationships/customXml" Target="../ink/ink110.xml"/><Relationship Id="rId131" Type="http://schemas.openxmlformats.org/officeDocument/2006/relationships/customXml" Target="../ink/ink118.xml"/><Relationship Id="rId136" Type="http://schemas.openxmlformats.org/officeDocument/2006/relationships/image" Target="../media/image143.png"/><Relationship Id="rId157" Type="http://schemas.openxmlformats.org/officeDocument/2006/relationships/customXml" Target="../ink/ink131.xml"/><Relationship Id="rId178" Type="http://schemas.openxmlformats.org/officeDocument/2006/relationships/customXml" Target="../ink/ink142.xml"/><Relationship Id="rId61" Type="http://schemas.openxmlformats.org/officeDocument/2006/relationships/customXml" Target="../ink/ink83.xml"/><Relationship Id="rId82" Type="http://schemas.openxmlformats.org/officeDocument/2006/relationships/image" Target="../media/image116.png"/><Relationship Id="rId152" Type="http://schemas.openxmlformats.org/officeDocument/2006/relationships/image" Target="../media/image151.png"/><Relationship Id="rId173" Type="http://schemas.openxmlformats.org/officeDocument/2006/relationships/customXml" Target="../ink/ink139.xml"/><Relationship Id="rId194" Type="http://schemas.openxmlformats.org/officeDocument/2006/relationships/customXml" Target="../ink/ink150.xml"/><Relationship Id="rId199" Type="http://schemas.openxmlformats.org/officeDocument/2006/relationships/image" Target="../media/image174.png"/><Relationship Id="rId19" Type="http://schemas.openxmlformats.org/officeDocument/2006/relationships/customXml" Target="../ink/ink62.xml"/><Relationship Id="rId14" Type="http://schemas.openxmlformats.org/officeDocument/2006/relationships/image" Target="../media/image820.png"/><Relationship Id="rId30" Type="http://schemas.openxmlformats.org/officeDocument/2006/relationships/image" Target="../media/image900.png"/><Relationship Id="rId35" Type="http://schemas.openxmlformats.org/officeDocument/2006/relationships/customXml" Target="../ink/ink70.xml"/><Relationship Id="rId56" Type="http://schemas.openxmlformats.org/officeDocument/2006/relationships/image" Target="../media/image1030.png"/><Relationship Id="rId77" Type="http://schemas.openxmlformats.org/officeDocument/2006/relationships/customXml" Target="../ink/ink91.xml"/><Relationship Id="rId100" Type="http://schemas.openxmlformats.org/officeDocument/2006/relationships/image" Target="../media/image1250.png"/><Relationship Id="rId105" Type="http://schemas.openxmlformats.org/officeDocument/2006/relationships/customXml" Target="../ink/ink105.xml"/><Relationship Id="rId126" Type="http://schemas.openxmlformats.org/officeDocument/2006/relationships/image" Target="../media/image138.png"/><Relationship Id="rId147" Type="http://schemas.openxmlformats.org/officeDocument/2006/relationships/customXml" Target="../ink/ink126.xml"/><Relationship Id="rId168" Type="http://schemas.openxmlformats.org/officeDocument/2006/relationships/image" Target="../media/image159.png"/><Relationship Id="rId8" Type="http://schemas.openxmlformats.org/officeDocument/2006/relationships/customXml" Target="../ink/ink56.xml"/><Relationship Id="rId51" Type="http://schemas.openxmlformats.org/officeDocument/2006/relationships/customXml" Target="../ink/ink78.xml"/><Relationship Id="rId72" Type="http://schemas.openxmlformats.org/officeDocument/2006/relationships/image" Target="../media/image1110.png"/><Relationship Id="rId93" Type="http://schemas.openxmlformats.org/officeDocument/2006/relationships/customXml" Target="../ink/ink99.xml"/><Relationship Id="rId98" Type="http://schemas.openxmlformats.org/officeDocument/2006/relationships/image" Target="../media/image124.png"/><Relationship Id="rId121" Type="http://schemas.openxmlformats.org/officeDocument/2006/relationships/customXml" Target="../ink/ink113.xml"/><Relationship Id="rId142" Type="http://schemas.openxmlformats.org/officeDocument/2006/relationships/image" Target="../media/image146.png"/><Relationship Id="rId163" Type="http://schemas.openxmlformats.org/officeDocument/2006/relationships/customXml" Target="../ink/ink134.xml"/><Relationship Id="rId184" Type="http://schemas.openxmlformats.org/officeDocument/2006/relationships/customXml" Target="../ink/ink145.xml"/><Relationship Id="rId189" Type="http://schemas.openxmlformats.org/officeDocument/2006/relationships/image" Target="../media/image169.png"/><Relationship Id="rId3" Type="http://schemas.openxmlformats.org/officeDocument/2006/relationships/image" Target="../media/image770.png"/><Relationship Id="rId25" Type="http://schemas.openxmlformats.org/officeDocument/2006/relationships/customXml" Target="../ink/ink65.xml"/><Relationship Id="rId46" Type="http://schemas.openxmlformats.org/officeDocument/2006/relationships/image" Target="../media/image980.png"/><Relationship Id="rId67" Type="http://schemas.openxmlformats.org/officeDocument/2006/relationships/customXml" Target="../ink/ink86.xml"/><Relationship Id="rId116" Type="http://schemas.openxmlformats.org/officeDocument/2006/relationships/image" Target="../media/image133.png"/><Relationship Id="rId137" Type="http://schemas.openxmlformats.org/officeDocument/2006/relationships/customXml" Target="../ink/ink121.xml"/><Relationship Id="rId158" Type="http://schemas.openxmlformats.org/officeDocument/2006/relationships/image" Target="../media/image154.png"/><Relationship Id="rId20" Type="http://schemas.openxmlformats.org/officeDocument/2006/relationships/image" Target="../media/image850.png"/><Relationship Id="rId41" Type="http://schemas.openxmlformats.org/officeDocument/2006/relationships/customXml" Target="../ink/ink73.xml"/><Relationship Id="rId62" Type="http://schemas.openxmlformats.org/officeDocument/2006/relationships/image" Target="../media/image1060.png"/><Relationship Id="rId83" Type="http://schemas.openxmlformats.org/officeDocument/2006/relationships/customXml" Target="../ink/ink94.xml"/><Relationship Id="rId88" Type="http://schemas.openxmlformats.org/officeDocument/2006/relationships/image" Target="../media/image1190.png"/><Relationship Id="rId111" Type="http://schemas.openxmlformats.org/officeDocument/2006/relationships/customXml" Target="../ink/ink108.xml"/><Relationship Id="rId132" Type="http://schemas.openxmlformats.org/officeDocument/2006/relationships/image" Target="../media/image141.png"/><Relationship Id="rId153" Type="http://schemas.openxmlformats.org/officeDocument/2006/relationships/customXml" Target="../ink/ink129.xml"/><Relationship Id="rId174" Type="http://schemas.openxmlformats.org/officeDocument/2006/relationships/customXml" Target="../ink/ink140.xml"/><Relationship Id="rId179" Type="http://schemas.openxmlformats.org/officeDocument/2006/relationships/image" Target="../media/image164.png"/><Relationship Id="rId195" Type="http://schemas.openxmlformats.org/officeDocument/2006/relationships/image" Target="../media/image172.png"/><Relationship Id="rId190" Type="http://schemas.openxmlformats.org/officeDocument/2006/relationships/customXml" Target="../ink/ink148.xml"/><Relationship Id="rId15" Type="http://schemas.openxmlformats.org/officeDocument/2006/relationships/customXml" Target="../ink/ink60.xml"/><Relationship Id="rId36" Type="http://schemas.openxmlformats.org/officeDocument/2006/relationships/image" Target="../media/image930.png"/><Relationship Id="rId57" Type="http://schemas.openxmlformats.org/officeDocument/2006/relationships/customXml" Target="../ink/ink81.xml"/><Relationship Id="rId106" Type="http://schemas.openxmlformats.org/officeDocument/2006/relationships/image" Target="../media/image128.png"/><Relationship Id="rId127" Type="http://schemas.openxmlformats.org/officeDocument/2006/relationships/customXml" Target="../ink/ink116.xml"/><Relationship Id="rId10" Type="http://schemas.openxmlformats.org/officeDocument/2006/relationships/image" Target="../media/image800.png"/><Relationship Id="rId31" Type="http://schemas.openxmlformats.org/officeDocument/2006/relationships/customXml" Target="../ink/ink68.xml"/><Relationship Id="rId52" Type="http://schemas.openxmlformats.org/officeDocument/2006/relationships/image" Target="../media/image1010.png"/><Relationship Id="rId73" Type="http://schemas.openxmlformats.org/officeDocument/2006/relationships/customXml" Target="../ink/ink89.xml"/><Relationship Id="rId78" Type="http://schemas.openxmlformats.org/officeDocument/2006/relationships/image" Target="../media/image114.png"/><Relationship Id="rId94" Type="http://schemas.openxmlformats.org/officeDocument/2006/relationships/image" Target="../media/image122.png"/><Relationship Id="rId99" Type="http://schemas.openxmlformats.org/officeDocument/2006/relationships/customXml" Target="../ink/ink102.xml"/><Relationship Id="rId101" Type="http://schemas.openxmlformats.org/officeDocument/2006/relationships/customXml" Target="../ink/ink103.xml"/><Relationship Id="rId122" Type="http://schemas.openxmlformats.org/officeDocument/2006/relationships/image" Target="../media/image136.png"/><Relationship Id="rId143" Type="http://schemas.openxmlformats.org/officeDocument/2006/relationships/customXml" Target="../ink/ink124.xml"/><Relationship Id="rId148" Type="http://schemas.openxmlformats.org/officeDocument/2006/relationships/image" Target="../media/image149.png"/><Relationship Id="rId164" Type="http://schemas.openxmlformats.org/officeDocument/2006/relationships/image" Target="../media/image157.png"/><Relationship Id="rId169" Type="http://schemas.openxmlformats.org/officeDocument/2006/relationships/customXml" Target="../ink/ink137.xml"/><Relationship Id="rId185" Type="http://schemas.openxmlformats.org/officeDocument/2006/relationships/image" Target="../media/image167.png"/><Relationship Id="rId4" Type="http://schemas.openxmlformats.org/officeDocument/2006/relationships/customXml" Target="../ink/ink54.xml"/><Relationship Id="rId9" Type="http://schemas.openxmlformats.org/officeDocument/2006/relationships/customXml" Target="../ink/ink57.xml"/><Relationship Id="rId180" Type="http://schemas.openxmlformats.org/officeDocument/2006/relationships/customXml" Target="../ink/ink143.xml"/><Relationship Id="rId26" Type="http://schemas.openxmlformats.org/officeDocument/2006/relationships/image" Target="../media/image88.png"/><Relationship Id="rId47" Type="http://schemas.openxmlformats.org/officeDocument/2006/relationships/customXml" Target="../ink/ink76.xml"/><Relationship Id="rId68" Type="http://schemas.openxmlformats.org/officeDocument/2006/relationships/image" Target="../media/image1090.png"/><Relationship Id="rId89" Type="http://schemas.openxmlformats.org/officeDocument/2006/relationships/customXml" Target="../ink/ink97.xml"/><Relationship Id="rId112" Type="http://schemas.openxmlformats.org/officeDocument/2006/relationships/image" Target="../media/image131.png"/><Relationship Id="rId133" Type="http://schemas.openxmlformats.org/officeDocument/2006/relationships/customXml" Target="../ink/ink119.xml"/><Relationship Id="rId154" Type="http://schemas.openxmlformats.org/officeDocument/2006/relationships/image" Target="../media/image152.png"/><Relationship Id="rId175" Type="http://schemas.openxmlformats.org/officeDocument/2006/relationships/image" Target="../media/image162.png"/><Relationship Id="rId196" Type="http://schemas.openxmlformats.org/officeDocument/2006/relationships/customXml" Target="../ink/ink151.xml"/><Relationship Id="rId200" Type="http://schemas.openxmlformats.org/officeDocument/2006/relationships/customXml" Target="../ink/ink153.xml"/><Relationship Id="rId16" Type="http://schemas.openxmlformats.org/officeDocument/2006/relationships/image" Target="../media/image830.png"/><Relationship Id="rId37" Type="http://schemas.openxmlformats.org/officeDocument/2006/relationships/customXml" Target="../ink/ink71.xml"/><Relationship Id="rId58" Type="http://schemas.openxmlformats.org/officeDocument/2006/relationships/image" Target="../media/image1040.png"/><Relationship Id="rId79" Type="http://schemas.openxmlformats.org/officeDocument/2006/relationships/customXml" Target="../ink/ink92.xml"/><Relationship Id="rId102" Type="http://schemas.openxmlformats.org/officeDocument/2006/relationships/image" Target="../media/image1260.png"/><Relationship Id="rId123" Type="http://schemas.openxmlformats.org/officeDocument/2006/relationships/customXml" Target="../ink/ink114.xml"/><Relationship Id="rId144" Type="http://schemas.openxmlformats.org/officeDocument/2006/relationships/image" Target="../media/image147.png"/><Relationship Id="rId90" Type="http://schemas.openxmlformats.org/officeDocument/2006/relationships/image" Target="../media/image1200.png"/><Relationship Id="rId165" Type="http://schemas.openxmlformats.org/officeDocument/2006/relationships/customXml" Target="../ink/ink135.xml"/><Relationship Id="rId186" Type="http://schemas.openxmlformats.org/officeDocument/2006/relationships/customXml" Target="../ink/ink146.xml"/><Relationship Id="rId27" Type="http://schemas.openxmlformats.org/officeDocument/2006/relationships/customXml" Target="../ink/ink66.xml"/><Relationship Id="rId48" Type="http://schemas.openxmlformats.org/officeDocument/2006/relationships/image" Target="../media/image990.png"/><Relationship Id="rId69" Type="http://schemas.openxmlformats.org/officeDocument/2006/relationships/customXml" Target="../ink/ink87.xml"/><Relationship Id="rId113" Type="http://schemas.openxmlformats.org/officeDocument/2006/relationships/customXml" Target="../ink/ink109.xml"/><Relationship Id="rId134" Type="http://schemas.openxmlformats.org/officeDocument/2006/relationships/image" Target="../media/image142.png"/><Relationship Id="rId80" Type="http://schemas.openxmlformats.org/officeDocument/2006/relationships/image" Target="../media/image1150.png"/><Relationship Id="rId155" Type="http://schemas.openxmlformats.org/officeDocument/2006/relationships/customXml" Target="../ink/ink130.xml"/><Relationship Id="rId176" Type="http://schemas.openxmlformats.org/officeDocument/2006/relationships/customXml" Target="../ink/ink141.xml"/><Relationship Id="rId197" Type="http://schemas.openxmlformats.org/officeDocument/2006/relationships/image" Target="../media/image173.png"/><Relationship Id="rId201" Type="http://schemas.openxmlformats.org/officeDocument/2006/relationships/image" Target="../media/image175.png"/><Relationship Id="rId17" Type="http://schemas.openxmlformats.org/officeDocument/2006/relationships/customXml" Target="../ink/ink61.xml"/><Relationship Id="rId38" Type="http://schemas.openxmlformats.org/officeDocument/2006/relationships/image" Target="../media/image940.png"/><Relationship Id="rId59" Type="http://schemas.openxmlformats.org/officeDocument/2006/relationships/customXml" Target="../ink/ink82.xml"/><Relationship Id="rId103" Type="http://schemas.openxmlformats.org/officeDocument/2006/relationships/customXml" Target="../ink/ink104.xml"/><Relationship Id="rId124" Type="http://schemas.openxmlformats.org/officeDocument/2006/relationships/image" Target="../media/image137.png"/><Relationship Id="rId70" Type="http://schemas.openxmlformats.org/officeDocument/2006/relationships/image" Target="../media/image1100.png"/><Relationship Id="rId91" Type="http://schemas.openxmlformats.org/officeDocument/2006/relationships/customXml" Target="../ink/ink98.xml"/><Relationship Id="rId145" Type="http://schemas.openxmlformats.org/officeDocument/2006/relationships/customXml" Target="../ink/ink125.xml"/><Relationship Id="rId166" Type="http://schemas.openxmlformats.org/officeDocument/2006/relationships/image" Target="../media/image158.png"/><Relationship Id="rId187" Type="http://schemas.openxmlformats.org/officeDocument/2006/relationships/image" Target="../media/image168.png"/><Relationship Id="rId1" Type="http://schemas.openxmlformats.org/officeDocument/2006/relationships/slideLayout" Target="../slideLayouts/slideLayout7.xml"/><Relationship Id="rId28" Type="http://schemas.openxmlformats.org/officeDocument/2006/relationships/image" Target="../media/image89.png"/><Relationship Id="rId49" Type="http://schemas.openxmlformats.org/officeDocument/2006/relationships/customXml" Target="../ink/ink77.xml"/><Relationship Id="rId114" Type="http://schemas.openxmlformats.org/officeDocument/2006/relationships/image" Target="../media/image132.png"/><Relationship Id="rId60" Type="http://schemas.openxmlformats.org/officeDocument/2006/relationships/image" Target="../media/image1050.png"/><Relationship Id="rId81" Type="http://schemas.openxmlformats.org/officeDocument/2006/relationships/customXml" Target="../ink/ink93.xml"/><Relationship Id="rId135" Type="http://schemas.openxmlformats.org/officeDocument/2006/relationships/customXml" Target="../ink/ink120.xml"/><Relationship Id="rId156" Type="http://schemas.openxmlformats.org/officeDocument/2006/relationships/image" Target="../media/image153.png"/><Relationship Id="rId177" Type="http://schemas.openxmlformats.org/officeDocument/2006/relationships/image" Target="../media/image163.png"/><Relationship Id="rId198" Type="http://schemas.openxmlformats.org/officeDocument/2006/relationships/customXml" Target="../ink/ink152.xml"/><Relationship Id="rId18" Type="http://schemas.openxmlformats.org/officeDocument/2006/relationships/image" Target="../media/image840.png"/><Relationship Id="rId39" Type="http://schemas.openxmlformats.org/officeDocument/2006/relationships/customXml" Target="../ink/ink72.xml"/><Relationship Id="rId50" Type="http://schemas.openxmlformats.org/officeDocument/2006/relationships/image" Target="../media/image1000.png"/><Relationship Id="rId104" Type="http://schemas.openxmlformats.org/officeDocument/2006/relationships/image" Target="../media/image1270.png"/><Relationship Id="rId125" Type="http://schemas.openxmlformats.org/officeDocument/2006/relationships/customXml" Target="../ink/ink115.xml"/><Relationship Id="rId146" Type="http://schemas.openxmlformats.org/officeDocument/2006/relationships/image" Target="../media/image148.png"/><Relationship Id="rId167" Type="http://schemas.openxmlformats.org/officeDocument/2006/relationships/customXml" Target="../ink/ink136.xml"/><Relationship Id="rId188" Type="http://schemas.openxmlformats.org/officeDocument/2006/relationships/customXml" Target="../ink/ink147.xml"/><Relationship Id="rId71" Type="http://schemas.openxmlformats.org/officeDocument/2006/relationships/customXml" Target="../ink/ink88.xml"/><Relationship Id="rId92" Type="http://schemas.openxmlformats.org/officeDocument/2006/relationships/image" Target="../media/image1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6" Type="http://schemas.openxmlformats.org/officeDocument/2006/relationships/customXml" Target="../ink/ink166.xml"/><Relationship Id="rId117" Type="http://schemas.openxmlformats.org/officeDocument/2006/relationships/image" Target="../media/image232.png"/><Relationship Id="rId21" Type="http://schemas.openxmlformats.org/officeDocument/2006/relationships/image" Target="../media/image184.png"/><Relationship Id="rId42" Type="http://schemas.openxmlformats.org/officeDocument/2006/relationships/customXml" Target="../ink/ink174.xml"/><Relationship Id="rId47" Type="http://schemas.openxmlformats.org/officeDocument/2006/relationships/image" Target="../media/image197.png"/><Relationship Id="rId63" Type="http://schemas.openxmlformats.org/officeDocument/2006/relationships/image" Target="../media/image205.png"/><Relationship Id="rId68" Type="http://schemas.openxmlformats.org/officeDocument/2006/relationships/customXml" Target="../ink/ink187.xml"/><Relationship Id="rId84" Type="http://schemas.openxmlformats.org/officeDocument/2006/relationships/customXml" Target="../ink/ink195.xml"/><Relationship Id="rId89" Type="http://schemas.openxmlformats.org/officeDocument/2006/relationships/image" Target="../media/image218.png"/><Relationship Id="rId112" Type="http://schemas.openxmlformats.org/officeDocument/2006/relationships/customXml" Target="../ink/ink209.xml"/><Relationship Id="rId16" Type="http://schemas.openxmlformats.org/officeDocument/2006/relationships/customXml" Target="../ink/ink161.xml"/><Relationship Id="rId107" Type="http://schemas.openxmlformats.org/officeDocument/2006/relationships/image" Target="../media/image227.png"/><Relationship Id="rId11" Type="http://schemas.openxmlformats.org/officeDocument/2006/relationships/image" Target="../media/image180.png"/><Relationship Id="rId32" Type="http://schemas.openxmlformats.org/officeDocument/2006/relationships/customXml" Target="../ink/ink169.xml"/><Relationship Id="rId37" Type="http://schemas.openxmlformats.org/officeDocument/2006/relationships/image" Target="../media/image192.png"/><Relationship Id="rId53" Type="http://schemas.openxmlformats.org/officeDocument/2006/relationships/image" Target="../media/image200.png"/><Relationship Id="rId58" Type="http://schemas.openxmlformats.org/officeDocument/2006/relationships/customXml" Target="../ink/ink182.xml"/><Relationship Id="rId74" Type="http://schemas.openxmlformats.org/officeDocument/2006/relationships/customXml" Target="../ink/ink190.xml"/><Relationship Id="rId79" Type="http://schemas.openxmlformats.org/officeDocument/2006/relationships/image" Target="../media/image213.png"/><Relationship Id="rId102" Type="http://schemas.openxmlformats.org/officeDocument/2006/relationships/customXml" Target="../ink/ink204.xml"/><Relationship Id="rId5" Type="http://schemas.openxmlformats.org/officeDocument/2006/relationships/image" Target="../media/image177.png"/><Relationship Id="rId90" Type="http://schemas.openxmlformats.org/officeDocument/2006/relationships/customXml" Target="../ink/ink198.xml"/><Relationship Id="rId95" Type="http://schemas.openxmlformats.org/officeDocument/2006/relationships/image" Target="../media/image221.png"/><Relationship Id="rId22" Type="http://schemas.openxmlformats.org/officeDocument/2006/relationships/customXml" Target="../ink/ink164.xml"/><Relationship Id="rId27" Type="http://schemas.openxmlformats.org/officeDocument/2006/relationships/image" Target="../media/image187.png"/><Relationship Id="rId43" Type="http://schemas.openxmlformats.org/officeDocument/2006/relationships/image" Target="../media/image195.png"/><Relationship Id="rId48" Type="http://schemas.openxmlformats.org/officeDocument/2006/relationships/customXml" Target="../ink/ink177.xml"/><Relationship Id="rId64" Type="http://schemas.openxmlformats.org/officeDocument/2006/relationships/customXml" Target="../ink/ink185.xml"/><Relationship Id="rId69" Type="http://schemas.openxmlformats.org/officeDocument/2006/relationships/image" Target="../media/image208.png"/><Relationship Id="rId113" Type="http://schemas.openxmlformats.org/officeDocument/2006/relationships/image" Target="../media/image230.png"/><Relationship Id="rId118" Type="http://schemas.openxmlformats.org/officeDocument/2006/relationships/customXml" Target="../ink/ink212.xml"/><Relationship Id="rId80" Type="http://schemas.openxmlformats.org/officeDocument/2006/relationships/customXml" Target="../ink/ink193.xml"/><Relationship Id="rId85" Type="http://schemas.openxmlformats.org/officeDocument/2006/relationships/image" Target="../media/image216.png"/><Relationship Id="rId12" Type="http://schemas.openxmlformats.org/officeDocument/2006/relationships/customXml" Target="../ink/ink159.xml"/><Relationship Id="rId17" Type="http://schemas.openxmlformats.org/officeDocument/2006/relationships/image" Target="../media/image182.png"/><Relationship Id="rId33" Type="http://schemas.openxmlformats.org/officeDocument/2006/relationships/image" Target="../media/image190.png"/><Relationship Id="rId38" Type="http://schemas.openxmlformats.org/officeDocument/2006/relationships/customXml" Target="../ink/ink172.xml"/><Relationship Id="rId59" Type="http://schemas.openxmlformats.org/officeDocument/2006/relationships/image" Target="../media/image203.png"/><Relationship Id="rId103" Type="http://schemas.openxmlformats.org/officeDocument/2006/relationships/image" Target="../media/image225.png"/><Relationship Id="rId108" Type="http://schemas.openxmlformats.org/officeDocument/2006/relationships/customXml" Target="../ink/ink207.xml"/><Relationship Id="rId54" Type="http://schemas.openxmlformats.org/officeDocument/2006/relationships/customXml" Target="../ink/ink180.xml"/><Relationship Id="rId70" Type="http://schemas.openxmlformats.org/officeDocument/2006/relationships/customXml" Target="../ink/ink188.xml"/><Relationship Id="rId75" Type="http://schemas.openxmlformats.org/officeDocument/2006/relationships/image" Target="../media/image211.png"/><Relationship Id="rId91" Type="http://schemas.openxmlformats.org/officeDocument/2006/relationships/image" Target="../media/image219.png"/><Relationship Id="rId96" Type="http://schemas.openxmlformats.org/officeDocument/2006/relationships/customXml" Target="../ink/ink201.xml"/><Relationship Id="rId1" Type="http://schemas.openxmlformats.org/officeDocument/2006/relationships/slideLayout" Target="../slideLayouts/slideLayout7.xml"/><Relationship Id="rId6" Type="http://schemas.openxmlformats.org/officeDocument/2006/relationships/customXml" Target="../ink/ink156.xml"/><Relationship Id="rId23" Type="http://schemas.openxmlformats.org/officeDocument/2006/relationships/image" Target="../media/image185.png"/><Relationship Id="rId28" Type="http://schemas.openxmlformats.org/officeDocument/2006/relationships/customXml" Target="../ink/ink167.xml"/><Relationship Id="rId49" Type="http://schemas.openxmlformats.org/officeDocument/2006/relationships/image" Target="../media/image198.png"/><Relationship Id="rId114" Type="http://schemas.openxmlformats.org/officeDocument/2006/relationships/customXml" Target="../ink/ink210.xml"/><Relationship Id="rId119" Type="http://schemas.openxmlformats.org/officeDocument/2006/relationships/image" Target="../media/image233.png"/><Relationship Id="rId10" Type="http://schemas.openxmlformats.org/officeDocument/2006/relationships/customXml" Target="../ink/ink158.xml"/><Relationship Id="rId31" Type="http://schemas.openxmlformats.org/officeDocument/2006/relationships/image" Target="../media/image189.png"/><Relationship Id="rId44" Type="http://schemas.openxmlformats.org/officeDocument/2006/relationships/customXml" Target="../ink/ink175.xml"/><Relationship Id="rId52" Type="http://schemas.openxmlformats.org/officeDocument/2006/relationships/customXml" Target="../ink/ink179.xml"/><Relationship Id="rId60" Type="http://schemas.openxmlformats.org/officeDocument/2006/relationships/customXml" Target="../ink/ink183.xml"/><Relationship Id="rId65" Type="http://schemas.openxmlformats.org/officeDocument/2006/relationships/image" Target="../media/image206.png"/><Relationship Id="rId73" Type="http://schemas.openxmlformats.org/officeDocument/2006/relationships/image" Target="../media/image210.png"/><Relationship Id="rId78" Type="http://schemas.openxmlformats.org/officeDocument/2006/relationships/customXml" Target="../ink/ink192.xml"/><Relationship Id="rId81" Type="http://schemas.openxmlformats.org/officeDocument/2006/relationships/image" Target="../media/image214.png"/><Relationship Id="rId86" Type="http://schemas.openxmlformats.org/officeDocument/2006/relationships/customXml" Target="../ink/ink196.xml"/><Relationship Id="rId94" Type="http://schemas.openxmlformats.org/officeDocument/2006/relationships/customXml" Target="../ink/ink200.xml"/><Relationship Id="rId99" Type="http://schemas.openxmlformats.org/officeDocument/2006/relationships/image" Target="../media/image223.png"/><Relationship Id="rId101" Type="http://schemas.openxmlformats.org/officeDocument/2006/relationships/image" Target="../media/image224.png"/><Relationship Id="rId4" Type="http://schemas.openxmlformats.org/officeDocument/2006/relationships/customXml" Target="../ink/ink155.xml"/><Relationship Id="rId9" Type="http://schemas.openxmlformats.org/officeDocument/2006/relationships/image" Target="../media/image179.png"/><Relationship Id="rId13" Type="http://schemas.openxmlformats.org/officeDocument/2006/relationships/image" Target="../media/image1050.png"/><Relationship Id="rId18" Type="http://schemas.openxmlformats.org/officeDocument/2006/relationships/customXml" Target="../ink/ink162.xml"/><Relationship Id="rId39" Type="http://schemas.openxmlformats.org/officeDocument/2006/relationships/image" Target="../media/image193.png"/><Relationship Id="rId109" Type="http://schemas.openxmlformats.org/officeDocument/2006/relationships/image" Target="../media/image228.png"/><Relationship Id="rId34" Type="http://schemas.openxmlformats.org/officeDocument/2006/relationships/customXml" Target="../ink/ink170.xml"/><Relationship Id="rId50" Type="http://schemas.openxmlformats.org/officeDocument/2006/relationships/customXml" Target="../ink/ink178.xml"/><Relationship Id="rId55" Type="http://schemas.openxmlformats.org/officeDocument/2006/relationships/image" Target="../media/image201.png"/><Relationship Id="rId76" Type="http://schemas.openxmlformats.org/officeDocument/2006/relationships/customXml" Target="../ink/ink191.xml"/><Relationship Id="rId97" Type="http://schemas.openxmlformats.org/officeDocument/2006/relationships/image" Target="../media/image222.png"/><Relationship Id="rId104" Type="http://schemas.openxmlformats.org/officeDocument/2006/relationships/customXml" Target="../ink/ink205.xml"/><Relationship Id="rId7" Type="http://schemas.openxmlformats.org/officeDocument/2006/relationships/image" Target="../media/image178.png"/><Relationship Id="rId71" Type="http://schemas.openxmlformats.org/officeDocument/2006/relationships/image" Target="../media/image209.png"/><Relationship Id="rId92" Type="http://schemas.openxmlformats.org/officeDocument/2006/relationships/customXml" Target="../ink/ink199.xml"/><Relationship Id="rId2" Type="http://schemas.openxmlformats.org/officeDocument/2006/relationships/customXml" Target="../ink/ink154.xml"/><Relationship Id="rId29" Type="http://schemas.openxmlformats.org/officeDocument/2006/relationships/image" Target="../media/image188.png"/><Relationship Id="rId24" Type="http://schemas.openxmlformats.org/officeDocument/2006/relationships/customXml" Target="../ink/ink165.xml"/><Relationship Id="rId40" Type="http://schemas.openxmlformats.org/officeDocument/2006/relationships/customXml" Target="../ink/ink173.xml"/><Relationship Id="rId45" Type="http://schemas.openxmlformats.org/officeDocument/2006/relationships/image" Target="../media/image196.png"/><Relationship Id="rId66" Type="http://schemas.openxmlformats.org/officeDocument/2006/relationships/customXml" Target="../ink/ink186.xml"/><Relationship Id="rId87" Type="http://schemas.openxmlformats.org/officeDocument/2006/relationships/image" Target="../media/image217.png"/><Relationship Id="rId110" Type="http://schemas.openxmlformats.org/officeDocument/2006/relationships/customXml" Target="../ink/ink208.xml"/><Relationship Id="rId115" Type="http://schemas.openxmlformats.org/officeDocument/2006/relationships/image" Target="../media/image231.png"/><Relationship Id="rId61" Type="http://schemas.openxmlformats.org/officeDocument/2006/relationships/image" Target="../media/image204.png"/><Relationship Id="rId82" Type="http://schemas.openxmlformats.org/officeDocument/2006/relationships/customXml" Target="../ink/ink194.xml"/><Relationship Id="rId19" Type="http://schemas.openxmlformats.org/officeDocument/2006/relationships/image" Target="../media/image183.png"/><Relationship Id="rId14" Type="http://schemas.openxmlformats.org/officeDocument/2006/relationships/customXml" Target="../ink/ink160.xml"/><Relationship Id="rId30" Type="http://schemas.openxmlformats.org/officeDocument/2006/relationships/customXml" Target="../ink/ink168.xml"/><Relationship Id="rId35" Type="http://schemas.openxmlformats.org/officeDocument/2006/relationships/image" Target="../media/image191.png"/><Relationship Id="rId56" Type="http://schemas.openxmlformats.org/officeDocument/2006/relationships/customXml" Target="../ink/ink181.xml"/><Relationship Id="rId77" Type="http://schemas.openxmlformats.org/officeDocument/2006/relationships/image" Target="../media/image212.png"/><Relationship Id="rId100" Type="http://schemas.openxmlformats.org/officeDocument/2006/relationships/customXml" Target="../ink/ink203.xml"/><Relationship Id="rId105" Type="http://schemas.openxmlformats.org/officeDocument/2006/relationships/image" Target="../media/image226.png"/><Relationship Id="rId8" Type="http://schemas.openxmlformats.org/officeDocument/2006/relationships/customXml" Target="../ink/ink157.xml"/><Relationship Id="rId51" Type="http://schemas.openxmlformats.org/officeDocument/2006/relationships/image" Target="../media/image199.png"/><Relationship Id="rId72" Type="http://schemas.openxmlformats.org/officeDocument/2006/relationships/customXml" Target="../ink/ink189.xml"/><Relationship Id="rId93" Type="http://schemas.openxmlformats.org/officeDocument/2006/relationships/image" Target="../media/image220.png"/><Relationship Id="rId98" Type="http://schemas.openxmlformats.org/officeDocument/2006/relationships/customXml" Target="../ink/ink202.xml"/><Relationship Id="rId3" Type="http://schemas.openxmlformats.org/officeDocument/2006/relationships/image" Target="../media/image176.png"/><Relationship Id="rId25" Type="http://schemas.openxmlformats.org/officeDocument/2006/relationships/image" Target="../media/image186.png"/><Relationship Id="rId46" Type="http://schemas.openxmlformats.org/officeDocument/2006/relationships/customXml" Target="../ink/ink176.xml"/><Relationship Id="rId67" Type="http://schemas.openxmlformats.org/officeDocument/2006/relationships/image" Target="../media/image207.png"/><Relationship Id="rId116" Type="http://schemas.openxmlformats.org/officeDocument/2006/relationships/customXml" Target="../ink/ink211.xml"/><Relationship Id="rId20" Type="http://schemas.openxmlformats.org/officeDocument/2006/relationships/customXml" Target="../ink/ink163.xml"/><Relationship Id="rId41" Type="http://schemas.openxmlformats.org/officeDocument/2006/relationships/image" Target="../media/image194.png"/><Relationship Id="rId62" Type="http://schemas.openxmlformats.org/officeDocument/2006/relationships/customXml" Target="../ink/ink184.xml"/><Relationship Id="rId83" Type="http://schemas.openxmlformats.org/officeDocument/2006/relationships/image" Target="../media/image215.png"/><Relationship Id="rId88" Type="http://schemas.openxmlformats.org/officeDocument/2006/relationships/customXml" Target="../ink/ink197.xml"/><Relationship Id="rId111" Type="http://schemas.openxmlformats.org/officeDocument/2006/relationships/image" Target="../media/image229.png"/><Relationship Id="rId15" Type="http://schemas.openxmlformats.org/officeDocument/2006/relationships/image" Target="../media/image181.png"/><Relationship Id="rId36" Type="http://schemas.openxmlformats.org/officeDocument/2006/relationships/customXml" Target="../ink/ink171.xml"/><Relationship Id="rId57" Type="http://schemas.openxmlformats.org/officeDocument/2006/relationships/image" Target="../media/image202.png"/><Relationship Id="rId106" Type="http://schemas.openxmlformats.org/officeDocument/2006/relationships/customXml" Target="../ink/ink206.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16.gif"/><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1.wmf"/><Relationship Id="rId4" Type="http://schemas.openxmlformats.org/officeDocument/2006/relationships/oleObject" Target="../embeddings/oleObject2.bin"/><Relationship Id="rId9" Type="http://schemas.openxmlformats.org/officeDocument/2006/relationships/image" Target="../media/image123.wmf"/></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hyperlink" Target="https://www.nasa.gov/mission_pages/kepler/overview/index.html" TargetMode="External"/><Relationship Id="rId2" Type="http://schemas.openxmlformats.org/officeDocument/2006/relationships/image" Target="../media/image234.png"/><Relationship Id="rId1" Type="http://schemas.openxmlformats.org/officeDocument/2006/relationships/slideLayout" Target="../slideLayouts/slideLayout7.xml"/><Relationship Id="rId4" Type="http://schemas.openxmlformats.org/officeDocument/2006/relationships/hyperlink" Target="https://exoplanetarchive.ipac.caltech.edu/cgi-bin/DisplayOverview/nph-DisplayOverview?objname=KOI-7082.01&amp;type=KEPLER_CANDIDAT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Astronomical Parameters</a:t>
            </a:r>
          </a:p>
        </p:txBody>
      </p:sp>
      <p:sp>
        <p:nvSpPr>
          <p:cNvPr id="3" name="Subtitle 2"/>
          <p:cNvSpPr>
            <a:spLocks noGrp="1"/>
          </p:cNvSpPr>
          <p:nvPr>
            <p:ph type="subTitle" idx="1"/>
          </p:nvPr>
        </p:nvSpPr>
        <p:spPr/>
        <p:txBody>
          <a:bodyPr/>
          <a:lstStyle/>
          <a:p>
            <a:r>
              <a:rPr lang="en-US" dirty="0"/>
              <a:t>Lecture 2: Distance, Radii, Temperature, Mass</a:t>
            </a:r>
          </a:p>
        </p:txBody>
      </p:sp>
    </p:spTree>
    <p:extLst>
      <p:ext uri="{BB962C8B-B14F-4D97-AF65-F5344CB8AC3E}">
        <p14:creationId xmlns:p14="http://schemas.microsoft.com/office/powerpoint/2010/main" val="3277731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229600" cy="2362200"/>
          </a:xfrm>
        </p:spPr>
        <p:txBody>
          <a:bodyPr>
            <a:normAutofit/>
          </a:bodyPr>
          <a:lstStyle/>
          <a:p>
            <a:pPr marL="0" indent="0">
              <a:buNone/>
            </a:pPr>
            <a:r>
              <a:rPr lang="en-US" sz="2400" dirty="0">
                <a:solidFill>
                  <a:schemeClr val="tx1"/>
                </a:solidFill>
              </a:rPr>
              <a:t>Q1. Sirius, a binary star in our galaxy, is a distance of 2.64 parsecs away from us. What would the parallax angle in </a:t>
            </a:r>
            <a:r>
              <a:rPr lang="en-US" sz="2400" dirty="0" err="1">
                <a:solidFill>
                  <a:schemeClr val="tx1"/>
                </a:solidFill>
              </a:rPr>
              <a:t>arcseconds</a:t>
            </a:r>
            <a:r>
              <a:rPr lang="en-US" sz="2400" dirty="0">
                <a:solidFill>
                  <a:schemeClr val="tx1"/>
                </a:solidFill>
              </a:rPr>
              <a:t> be for this binary star?</a:t>
            </a:r>
          </a:p>
          <a:p>
            <a:endParaRPr lang="en-US" sz="2400" dirty="0">
              <a:solidFill>
                <a:schemeClr val="tx1"/>
              </a:solidFill>
            </a:endParaRPr>
          </a:p>
          <a:p>
            <a:pPr marL="0" indent="0">
              <a:buNone/>
            </a:pPr>
            <a:r>
              <a:rPr lang="en-US" sz="2400" dirty="0">
                <a:solidFill>
                  <a:schemeClr val="tx1"/>
                </a:solidFill>
              </a:rPr>
              <a:t>     	1/2.64 = 0.38 </a:t>
            </a:r>
            <a:r>
              <a:rPr lang="en-US" sz="2400" dirty="0" err="1">
                <a:solidFill>
                  <a:schemeClr val="tx1"/>
                </a:solidFill>
              </a:rPr>
              <a:t>arcseconds</a:t>
            </a:r>
            <a:endParaRPr lang="en-US" sz="2400" dirty="0">
              <a:solidFill>
                <a:schemeClr val="tx1"/>
              </a:solidFill>
            </a:endParaRPr>
          </a:p>
        </p:txBody>
      </p:sp>
      <p:sp>
        <p:nvSpPr>
          <p:cNvPr id="4" name="Content Placeholder 2"/>
          <p:cNvSpPr txBox="1">
            <a:spLocks/>
          </p:cNvSpPr>
          <p:nvPr/>
        </p:nvSpPr>
        <p:spPr>
          <a:xfrm>
            <a:off x="381000" y="3733800"/>
            <a:ext cx="8229600" cy="23622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Q2. Star A has a parallax angle of 0.82 </a:t>
            </a:r>
            <a:r>
              <a:rPr lang="en-US" sz="2400" dirty="0" err="1"/>
              <a:t>arcseconds</a:t>
            </a:r>
            <a:r>
              <a:rPr lang="en-US" sz="2400" dirty="0"/>
              <a:t>, and Star B has a parallax angle of 0.45 </a:t>
            </a:r>
            <a:r>
              <a:rPr lang="en-US" sz="2400" dirty="0" err="1"/>
              <a:t>arcseconds</a:t>
            </a:r>
            <a:r>
              <a:rPr lang="en-US" sz="2400" dirty="0"/>
              <a:t>. Which star is closest to Earth, and by how much?</a:t>
            </a:r>
          </a:p>
          <a:p>
            <a:pPr marL="0" indent="0">
              <a:buNone/>
            </a:pPr>
            <a:endParaRPr lang="en-US" sz="2400" dirty="0"/>
          </a:p>
          <a:p>
            <a:pPr marL="0" indent="0">
              <a:buNone/>
            </a:pPr>
            <a:r>
              <a:rPr lang="en-US" sz="2400" dirty="0"/>
              <a:t>	Star A (1.22 pc) is closest to Earth. It is 1 parsec closer than Star B (2.22 pc).</a:t>
            </a:r>
          </a:p>
        </p:txBody>
      </p:sp>
      <p:sp>
        <p:nvSpPr>
          <p:cNvPr id="5" name="Rectangle 4">
            <a:extLst>
              <a:ext uri="{FF2B5EF4-FFF2-40B4-BE49-F238E27FC236}">
                <a16:creationId xmlns:a16="http://schemas.microsoft.com/office/drawing/2014/main" id="{2D6302CC-DF3F-452E-87BD-F90D638E8A3A}"/>
              </a:ext>
            </a:extLst>
          </p:cNvPr>
          <p:cNvSpPr/>
          <p:nvPr/>
        </p:nvSpPr>
        <p:spPr>
          <a:xfrm>
            <a:off x="533400" y="316468"/>
            <a:ext cx="2282997" cy="369332"/>
          </a:xfrm>
          <a:prstGeom prst="rect">
            <a:avLst/>
          </a:prstGeom>
        </p:spPr>
        <p:txBody>
          <a:bodyPr wrap="none">
            <a:spAutoFit/>
          </a:bodyPr>
          <a:lstStyle/>
          <a:p>
            <a:r>
              <a:rPr lang="en-US" dirty="0"/>
              <a:t>Distance (Parallax)</a:t>
            </a:r>
            <a:endParaRPr lang="en-AE" dirty="0"/>
          </a:p>
        </p:txBody>
      </p:sp>
    </p:spTree>
    <p:extLst>
      <p:ext uri="{BB962C8B-B14F-4D97-AF65-F5344CB8AC3E}">
        <p14:creationId xmlns:p14="http://schemas.microsoft.com/office/powerpoint/2010/main" val="188688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F2CB9F-343A-41CB-A0AE-AA4A676AEA70}"/>
              </a:ext>
            </a:extLst>
          </p:cNvPr>
          <p:cNvSpPr/>
          <p:nvPr/>
        </p:nvSpPr>
        <p:spPr>
          <a:xfrm>
            <a:off x="609600" y="1443841"/>
            <a:ext cx="8001000" cy="2862322"/>
          </a:xfrm>
          <a:prstGeom prst="rect">
            <a:avLst/>
          </a:prstGeom>
        </p:spPr>
        <p:txBody>
          <a:bodyPr wrap="square">
            <a:spAutoFit/>
          </a:bodyPr>
          <a:lstStyle/>
          <a:p>
            <a:r>
              <a:rPr lang="en-GB" dirty="0">
                <a:solidFill>
                  <a:srgbClr val="000000"/>
                </a:solidFill>
                <a:latin typeface="Times New Roman" panose="02020603050405020304" pitchFamily="18" charset="0"/>
              </a:rPr>
              <a:t>Another important parameter is the inclination of the orbit, relative to our line of sight. If the orbit is face-on (in which case we can't see eclipses), the inclination is zero degrees; if the orbit is edge-on (in which case we CAN see eclipses), the inclination is 90 degrees. We'll just assume that this orbit is perfectly edge-on, which simplifies all the calculations.</a:t>
            </a:r>
          </a:p>
          <a:p>
            <a:r>
              <a:rPr lang="en-GB" dirty="0">
                <a:solidFill>
                  <a:srgbClr val="000000"/>
                </a:solidFill>
                <a:latin typeface="Times New Roman" panose="02020603050405020304" pitchFamily="18" charset="0"/>
              </a:rPr>
              <a:t>If we zoom in on each of the two eclipses, we see that one is deeper than the other; we call the deeper one the </a:t>
            </a:r>
            <a:r>
              <a:rPr lang="en-GB" b="1" dirty="0">
                <a:solidFill>
                  <a:srgbClr val="000000"/>
                </a:solidFill>
                <a:latin typeface="Times New Roman" panose="02020603050405020304" pitchFamily="18" charset="0"/>
              </a:rPr>
              <a:t>primary eclipse</a:t>
            </a:r>
            <a:r>
              <a:rPr lang="en-GB" dirty="0">
                <a:solidFill>
                  <a:srgbClr val="000000"/>
                </a:solidFill>
                <a:latin typeface="Times New Roman" panose="02020603050405020304" pitchFamily="18" charset="0"/>
              </a:rPr>
              <a:t>, and the shallower one the </a:t>
            </a:r>
            <a:r>
              <a:rPr lang="en-GB" b="1" dirty="0">
                <a:solidFill>
                  <a:srgbClr val="000000"/>
                </a:solidFill>
                <a:latin typeface="Times New Roman" panose="02020603050405020304" pitchFamily="18" charset="0"/>
              </a:rPr>
              <a:t>secondary eclipse</a:t>
            </a:r>
            <a:r>
              <a:rPr lang="en-GB" dirty="0">
                <a:solidFill>
                  <a:srgbClr val="000000"/>
                </a:solidFill>
                <a:latin typeface="Times New Roman" panose="02020603050405020304" pitchFamily="18" charset="0"/>
              </a:rPr>
              <a:t>.</a:t>
            </a:r>
          </a:p>
          <a:p>
            <a:br>
              <a:rPr lang="en-GB" dirty="0"/>
            </a:br>
            <a:endParaRPr lang="en-AE" dirty="0"/>
          </a:p>
        </p:txBody>
      </p:sp>
    </p:spTree>
    <p:extLst>
      <p:ext uri="{BB962C8B-B14F-4D97-AF65-F5344CB8AC3E}">
        <p14:creationId xmlns:p14="http://schemas.microsoft.com/office/powerpoint/2010/main" val="3563231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A7181D-2A66-4BBD-BC97-8D33D7339A9E}"/>
              </a:ext>
            </a:extLst>
          </p:cNvPr>
          <p:cNvPicPr>
            <a:picLocks noChangeAspect="1"/>
          </p:cNvPicPr>
          <p:nvPr/>
        </p:nvPicPr>
        <p:blipFill rotWithShape="1">
          <a:blip r:embed="rId2"/>
          <a:srcRect l="833" t="20371" r="39168" b="8518"/>
          <a:stretch/>
        </p:blipFill>
        <p:spPr>
          <a:xfrm>
            <a:off x="685800" y="609600"/>
            <a:ext cx="7467600" cy="4978400"/>
          </a:xfrm>
          <a:prstGeom prst="rect">
            <a:avLst/>
          </a:prstGeom>
        </p:spPr>
      </p:pic>
    </p:spTree>
    <p:extLst>
      <p:ext uri="{BB962C8B-B14F-4D97-AF65-F5344CB8AC3E}">
        <p14:creationId xmlns:p14="http://schemas.microsoft.com/office/powerpoint/2010/main" val="3404075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AA33FA-BE47-4608-9E55-DF0C5CFA35C5}"/>
              </a:ext>
            </a:extLst>
          </p:cNvPr>
          <p:cNvSpPr txBox="1"/>
          <p:nvPr/>
        </p:nvSpPr>
        <p:spPr>
          <a:xfrm>
            <a:off x="1143000" y="914400"/>
            <a:ext cx="7315200" cy="2862322"/>
          </a:xfrm>
          <a:prstGeom prst="rect">
            <a:avLst/>
          </a:prstGeom>
          <a:noFill/>
        </p:spPr>
        <p:txBody>
          <a:bodyPr wrap="square" rtlCol="0">
            <a:spAutoFit/>
          </a:bodyPr>
          <a:lstStyle/>
          <a:p>
            <a:r>
              <a:rPr lang="en-GB" dirty="0"/>
              <a:t>Note: If the brightness variations are periodic, all the data are time shifted to mimic the scenario in which the observations were made in one period. This is called ``phasing'' the data, and provides the most information about subtleties in brightness variations. Cepheid variables are identified by a characteristic shape to their light curves; phasing the data helps the eye discern that characteristic shape. (Note the lopsided shape to the light curve above.) A phase difference of 1 corresponds to one full period. In the light curve above, the phase range from 1 to 2 is an identical copy of phase 0 to 1 (look at the light curve and verify this last point). Two phases are shown to aid the eye in distinguishing the shape of the light curve.</a:t>
            </a:r>
            <a:endParaRPr lang="en-AE" dirty="0"/>
          </a:p>
        </p:txBody>
      </p:sp>
    </p:spTree>
    <p:extLst>
      <p:ext uri="{BB962C8B-B14F-4D97-AF65-F5344CB8AC3E}">
        <p14:creationId xmlns:p14="http://schemas.microsoft.com/office/powerpoint/2010/main" val="40303441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D5160-F78D-4D35-94E2-03F924D9DFBD}"/>
              </a:ext>
            </a:extLst>
          </p:cNvPr>
          <p:cNvSpPr/>
          <p:nvPr/>
        </p:nvSpPr>
        <p:spPr>
          <a:xfrm>
            <a:off x="647700" y="163294"/>
            <a:ext cx="7848600" cy="646331"/>
          </a:xfrm>
          <a:prstGeom prst="rect">
            <a:avLst/>
          </a:prstGeom>
        </p:spPr>
        <p:txBody>
          <a:bodyPr wrap="square">
            <a:spAutoFit/>
          </a:bodyPr>
          <a:lstStyle/>
          <a:p>
            <a:r>
              <a:rPr lang="en-GB" dirty="0">
                <a:solidFill>
                  <a:srgbClr val="000000"/>
                </a:solidFill>
                <a:latin typeface="Times New Roman" panose="02020603050405020304" pitchFamily="18" charset="0"/>
              </a:rPr>
              <a:t>Let's pick the secondary eclipse. The authors have made a model of the system which emphasizes the shape of the light curve during this dip</a:t>
            </a:r>
            <a:endParaRPr lang="en-AE" dirty="0"/>
          </a:p>
        </p:txBody>
      </p:sp>
      <p:pic>
        <p:nvPicPr>
          <p:cNvPr id="4098" name="Picture 2" descr="http://spiff.rit.edu/classes/phys370/lectures/eclipse_1/fetherolf_model_crop.png">
            <a:extLst>
              <a:ext uri="{FF2B5EF4-FFF2-40B4-BE49-F238E27FC236}">
                <a16:creationId xmlns:a16="http://schemas.microsoft.com/office/drawing/2014/main" id="{85F4EC57-C967-461A-878C-4AF0D44CB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19200"/>
            <a:ext cx="6115050" cy="39147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A54637-E7FF-41DA-BD91-E73C64DFF238}"/>
              </a:ext>
            </a:extLst>
          </p:cNvPr>
          <p:cNvSpPr/>
          <p:nvPr/>
        </p:nvSpPr>
        <p:spPr>
          <a:xfrm>
            <a:off x="533400" y="2362200"/>
            <a:ext cx="2057400" cy="1754326"/>
          </a:xfrm>
          <a:prstGeom prst="rect">
            <a:avLst/>
          </a:prstGeom>
        </p:spPr>
        <p:txBody>
          <a:bodyPr wrap="square">
            <a:spAutoFit/>
          </a:bodyPr>
          <a:lstStyle/>
          <a:p>
            <a:r>
              <a:rPr lang="en-GB" dirty="0">
                <a:solidFill>
                  <a:srgbClr val="000000"/>
                </a:solidFill>
                <a:latin typeface="Times New Roman" panose="02020603050405020304" pitchFamily="18" charset="0"/>
              </a:rPr>
              <a:t>You can see that the model has a flat bottom; the light stays constant during the middle of the dip. Why? </a:t>
            </a:r>
            <a:endParaRPr lang="en-AE" dirty="0"/>
          </a:p>
        </p:txBody>
      </p:sp>
    </p:spTree>
    <p:extLst>
      <p:ext uri="{BB962C8B-B14F-4D97-AF65-F5344CB8AC3E}">
        <p14:creationId xmlns:p14="http://schemas.microsoft.com/office/powerpoint/2010/main" val="1364766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52041B-6A1A-4D7E-AAA3-06E1CE990B76}"/>
              </a:ext>
            </a:extLst>
          </p:cNvPr>
          <p:cNvSpPr/>
          <p:nvPr/>
        </p:nvSpPr>
        <p:spPr>
          <a:xfrm>
            <a:off x="152400" y="152400"/>
            <a:ext cx="8610600" cy="923330"/>
          </a:xfrm>
          <a:prstGeom prst="rect">
            <a:avLst/>
          </a:prstGeom>
        </p:spPr>
        <p:txBody>
          <a:bodyPr wrap="square">
            <a:spAutoFit/>
          </a:bodyPr>
          <a:lstStyle/>
          <a:p>
            <a:r>
              <a:rPr lang="en-GB" dirty="0">
                <a:solidFill>
                  <a:srgbClr val="000000"/>
                </a:solidFill>
                <a:latin typeface="Times New Roman" panose="02020603050405020304" pitchFamily="18" charset="0"/>
              </a:rPr>
              <a:t>Take a look at this close-up view of an eclipsing system. As star "A" moves to the left, and star "B" crosses in front of it to the right, we can identify four moments when the limbs of the stars first (or last) touch each other.</a:t>
            </a:r>
            <a:endParaRPr lang="en-AE" dirty="0"/>
          </a:p>
        </p:txBody>
      </p:sp>
      <p:pic>
        <p:nvPicPr>
          <p:cNvPr id="3" name="Picture 2">
            <a:extLst>
              <a:ext uri="{FF2B5EF4-FFF2-40B4-BE49-F238E27FC236}">
                <a16:creationId xmlns:a16="http://schemas.microsoft.com/office/drawing/2014/main" id="{E9AF0F23-F6EE-4E7A-B8B0-BF21653C0591}"/>
              </a:ext>
            </a:extLst>
          </p:cNvPr>
          <p:cNvPicPr>
            <a:picLocks noChangeAspect="1"/>
          </p:cNvPicPr>
          <p:nvPr/>
        </p:nvPicPr>
        <p:blipFill rotWithShape="1">
          <a:blip r:embed="rId2"/>
          <a:srcRect l="1668" t="17407" r="31666" b="8519"/>
          <a:stretch/>
        </p:blipFill>
        <p:spPr>
          <a:xfrm>
            <a:off x="533400" y="1075730"/>
            <a:ext cx="8229600" cy="5201245"/>
          </a:xfrm>
          <a:prstGeom prst="rect">
            <a:avLst/>
          </a:prstGeom>
        </p:spPr>
      </p:pic>
      <p:sp>
        <p:nvSpPr>
          <p:cNvPr id="4" name="Rectangle 3">
            <a:extLst>
              <a:ext uri="{FF2B5EF4-FFF2-40B4-BE49-F238E27FC236}">
                <a16:creationId xmlns:a16="http://schemas.microsoft.com/office/drawing/2014/main" id="{F9C270D0-A427-4133-BBAC-A54B81D1F96E}"/>
              </a:ext>
            </a:extLst>
          </p:cNvPr>
          <p:cNvSpPr/>
          <p:nvPr/>
        </p:nvSpPr>
        <p:spPr>
          <a:xfrm>
            <a:off x="6553200" y="2438400"/>
            <a:ext cx="2590800" cy="3139321"/>
          </a:xfrm>
          <a:prstGeom prst="rect">
            <a:avLst/>
          </a:prstGeom>
        </p:spPr>
        <p:txBody>
          <a:bodyPr wrap="square">
            <a:spAutoFit/>
          </a:bodyPr>
          <a:lstStyle/>
          <a:p>
            <a:pPr>
              <a:buFont typeface="Arial" panose="020B0604020202020204" pitchFamily="34" charset="0"/>
              <a:buChar char="•"/>
            </a:pPr>
            <a:r>
              <a:rPr lang="en-GB" b="1" dirty="0">
                <a:solidFill>
                  <a:srgbClr val="000000"/>
                </a:solidFill>
                <a:latin typeface="Times New Roman" panose="02020603050405020304" pitchFamily="18" charset="0"/>
              </a:rPr>
              <a:t>t</a:t>
            </a:r>
            <a:r>
              <a:rPr lang="en-GB" b="1" baseline="-25000" dirty="0">
                <a:solidFill>
                  <a:srgbClr val="000000"/>
                </a:solidFill>
                <a:latin typeface="Times New Roman" panose="02020603050405020304" pitchFamily="18" charset="0"/>
              </a:rPr>
              <a:t>1</a:t>
            </a:r>
            <a:r>
              <a:rPr lang="en-GB" dirty="0">
                <a:solidFill>
                  <a:srgbClr val="000000"/>
                </a:solidFill>
                <a:latin typeface="Times New Roman" panose="02020603050405020304" pitchFamily="18" charset="0"/>
              </a:rPr>
              <a:t> is "first contact", when star B first touches star A</a:t>
            </a:r>
          </a:p>
          <a:p>
            <a:pPr>
              <a:buFont typeface="Arial" panose="020B0604020202020204" pitchFamily="34" charset="0"/>
              <a:buChar char="•"/>
            </a:pPr>
            <a:r>
              <a:rPr lang="en-GB" b="1" dirty="0">
                <a:solidFill>
                  <a:srgbClr val="000000"/>
                </a:solidFill>
                <a:latin typeface="Times New Roman" panose="02020603050405020304" pitchFamily="18" charset="0"/>
              </a:rPr>
              <a:t>t</a:t>
            </a:r>
            <a:r>
              <a:rPr lang="en-GB" b="1" baseline="-25000" dirty="0">
                <a:solidFill>
                  <a:srgbClr val="000000"/>
                </a:solidFill>
                <a:latin typeface="Times New Roman" panose="02020603050405020304" pitchFamily="18" charset="0"/>
              </a:rPr>
              <a:t>2</a:t>
            </a:r>
            <a:r>
              <a:rPr lang="en-GB" dirty="0">
                <a:solidFill>
                  <a:srgbClr val="000000"/>
                </a:solidFill>
                <a:latin typeface="Times New Roman" panose="02020603050405020304" pitchFamily="18" charset="0"/>
              </a:rPr>
              <a:t> is "second contact", when star B's disk fully enters the disk of star A</a:t>
            </a:r>
          </a:p>
          <a:p>
            <a:pPr>
              <a:buFont typeface="Arial" panose="020B0604020202020204" pitchFamily="34" charset="0"/>
              <a:buChar char="•"/>
            </a:pPr>
            <a:r>
              <a:rPr lang="en-GB" b="1" dirty="0">
                <a:solidFill>
                  <a:srgbClr val="000000"/>
                </a:solidFill>
                <a:latin typeface="Times New Roman" panose="02020603050405020304" pitchFamily="18" charset="0"/>
              </a:rPr>
              <a:t>t</a:t>
            </a:r>
            <a:r>
              <a:rPr lang="en-GB" b="1" baseline="-25000" dirty="0">
                <a:solidFill>
                  <a:srgbClr val="000000"/>
                </a:solidFill>
                <a:latin typeface="Times New Roman" panose="02020603050405020304" pitchFamily="18" charset="0"/>
              </a:rPr>
              <a:t>3</a:t>
            </a:r>
            <a:r>
              <a:rPr lang="en-GB" dirty="0">
                <a:solidFill>
                  <a:srgbClr val="000000"/>
                </a:solidFill>
                <a:latin typeface="Times New Roman" panose="02020603050405020304" pitchFamily="18" charset="0"/>
              </a:rPr>
              <a:t> is "third contact", when star B's disk starts to leave the disk of star A</a:t>
            </a:r>
          </a:p>
          <a:p>
            <a:pPr>
              <a:buFont typeface="Arial" panose="020B0604020202020204" pitchFamily="34" charset="0"/>
              <a:buChar char="•"/>
            </a:pPr>
            <a:r>
              <a:rPr lang="en-GB" b="1" dirty="0">
                <a:solidFill>
                  <a:srgbClr val="000000"/>
                </a:solidFill>
                <a:latin typeface="Times New Roman" panose="02020603050405020304" pitchFamily="18" charset="0"/>
              </a:rPr>
              <a:t>t</a:t>
            </a:r>
            <a:r>
              <a:rPr lang="en-GB" b="1" baseline="-25000" dirty="0">
                <a:solidFill>
                  <a:srgbClr val="000000"/>
                </a:solidFill>
                <a:latin typeface="Times New Roman" panose="02020603050405020304" pitchFamily="18" charset="0"/>
              </a:rPr>
              <a:t>4</a:t>
            </a:r>
            <a:r>
              <a:rPr lang="en-GB" dirty="0">
                <a:solidFill>
                  <a:srgbClr val="000000"/>
                </a:solidFill>
                <a:latin typeface="Times New Roman" panose="02020603050405020304" pitchFamily="18" charset="0"/>
              </a:rPr>
              <a:t> is "fourth contact", when star B last touches star A</a:t>
            </a:r>
          </a:p>
        </p:txBody>
      </p:sp>
    </p:spTree>
    <p:extLst>
      <p:ext uri="{BB962C8B-B14F-4D97-AF65-F5344CB8AC3E}">
        <p14:creationId xmlns:p14="http://schemas.microsoft.com/office/powerpoint/2010/main" val="18368492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piff.rit.edu/classes/phys370/lectures/eclipse_1/fetherolf_model_crop.png">
            <a:extLst>
              <a:ext uri="{FF2B5EF4-FFF2-40B4-BE49-F238E27FC236}">
                <a16:creationId xmlns:a16="http://schemas.microsoft.com/office/drawing/2014/main" id="{9301EE40-3A58-42E1-B1AD-F9A5F37E1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
            <a:ext cx="4124325" cy="3914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158376-DCA4-45D9-AE0B-6CBDE3742826}"/>
              </a:ext>
            </a:extLst>
          </p:cNvPr>
          <p:cNvSpPr/>
          <p:nvPr/>
        </p:nvSpPr>
        <p:spPr>
          <a:xfrm>
            <a:off x="5257800" y="1066800"/>
            <a:ext cx="3249608" cy="369332"/>
          </a:xfrm>
          <a:prstGeom prst="rect">
            <a:avLst/>
          </a:prstGeom>
        </p:spPr>
        <p:txBody>
          <a:bodyPr wrap="none">
            <a:spAutoFit/>
          </a:bodyPr>
          <a:lstStyle/>
          <a:p>
            <a:r>
              <a:rPr lang="en-GB" dirty="0">
                <a:solidFill>
                  <a:srgbClr val="000000"/>
                </a:solidFill>
                <a:latin typeface="Times New Roman" panose="02020603050405020304" pitchFamily="18" charset="0"/>
              </a:rPr>
              <a:t>Each mark is 0.01 units of phase.</a:t>
            </a:r>
            <a:endParaRPr lang="en-AE" dirty="0"/>
          </a:p>
        </p:txBody>
      </p:sp>
      <p:sp>
        <p:nvSpPr>
          <p:cNvPr id="3" name="Rectangle 3">
            <a:extLst>
              <a:ext uri="{FF2B5EF4-FFF2-40B4-BE49-F238E27FC236}">
                <a16:creationId xmlns:a16="http://schemas.microsoft.com/office/drawing/2014/main" id="{980DF351-E386-42B4-95EC-F3C4C6812F92}"/>
              </a:ext>
            </a:extLst>
          </p:cNvPr>
          <p:cNvSpPr>
            <a:spLocks noChangeArrowheads="1"/>
          </p:cNvSpPr>
          <p:nvPr/>
        </p:nvSpPr>
        <p:spPr bwMode="auto">
          <a:xfrm>
            <a:off x="19050" y="4058246"/>
            <a:ext cx="91440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Unicode MS"/>
              </a:rPr>
              <a:t>Q: The width at the top of the dip is (t</a:t>
            </a:r>
            <a:r>
              <a:rPr kumimoji="0" lang="en-US" altLang="en-US" sz="1600" b="0" i="0" u="none" strike="noStrike" cap="none" normalizeH="0" baseline="-30000" dirty="0">
                <a:ln>
                  <a:noFill/>
                </a:ln>
                <a:solidFill>
                  <a:srgbClr val="000000"/>
                </a:solidFill>
                <a:effectLst/>
                <a:latin typeface="Arial Unicode MS"/>
              </a:rPr>
              <a:t>4</a:t>
            </a:r>
            <a:r>
              <a:rPr kumimoji="0" lang="en-US" altLang="en-US" sz="1600" b="0" i="0" u="none" strike="noStrike" cap="none" normalizeH="0" baseline="0" dirty="0">
                <a:ln>
                  <a:noFill/>
                </a:ln>
                <a:solidFill>
                  <a:srgbClr val="000000"/>
                </a:solidFill>
                <a:effectLst/>
                <a:latin typeface="Arial Unicode MS"/>
              </a:rPr>
              <a:t> - t</a:t>
            </a:r>
            <a:r>
              <a:rPr kumimoji="0" lang="en-US" altLang="en-US" sz="1600" b="0" i="0" u="none" strike="noStrike" cap="none" normalizeH="0" baseline="-30000" dirty="0">
                <a:ln>
                  <a:noFill/>
                </a:ln>
                <a:solidFill>
                  <a:srgbClr val="000000"/>
                </a:solidFill>
                <a:effectLst/>
                <a:latin typeface="Arial Unicode MS"/>
              </a:rPr>
              <a:t>1</a:t>
            </a:r>
            <a:r>
              <a:rPr kumimoji="0" lang="en-US" altLang="en-US" sz="1600" b="0" i="0" u="none" strike="noStrike" cap="none" normalizeH="0" baseline="0" dirty="0">
                <a:ln>
                  <a:noFill/>
                </a:ln>
                <a:solidFill>
                  <a:srgbClr val="000000"/>
                </a:solidFill>
                <a:effectLst/>
                <a:latin typeface="Arial Unicode MS"/>
              </a:rPr>
              <a:t>). What is this time, measured in phase (fractions of a period)? What is this time, measured in seconds?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Unicode MS"/>
              </a:rPr>
              <a:t>Q: The width at the bottom of the dip is (t</a:t>
            </a:r>
            <a:r>
              <a:rPr kumimoji="0" lang="en-US" altLang="en-US" sz="1600" b="0" i="0" u="none" strike="noStrike" cap="none" normalizeH="0" baseline="-30000" dirty="0">
                <a:ln>
                  <a:noFill/>
                </a:ln>
                <a:solidFill>
                  <a:srgbClr val="000000"/>
                </a:solidFill>
                <a:effectLst/>
                <a:latin typeface="Arial Unicode MS"/>
              </a:rPr>
              <a:t>3</a:t>
            </a:r>
            <a:r>
              <a:rPr kumimoji="0" lang="en-US" altLang="en-US" sz="1600" b="0" i="0" u="none" strike="noStrike" cap="none" normalizeH="0" baseline="0" dirty="0">
                <a:ln>
                  <a:noFill/>
                </a:ln>
                <a:solidFill>
                  <a:srgbClr val="000000"/>
                </a:solidFill>
                <a:effectLst/>
                <a:latin typeface="Arial Unicode MS"/>
              </a:rPr>
              <a:t> - t</a:t>
            </a:r>
            <a:r>
              <a:rPr kumimoji="0" lang="en-US" altLang="en-US" sz="1600" b="0" i="0" u="none" strike="noStrike" cap="none" normalizeH="0" baseline="-30000" dirty="0">
                <a:ln>
                  <a:noFill/>
                </a:ln>
                <a:solidFill>
                  <a:srgbClr val="000000"/>
                </a:solidFill>
                <a:effectLst/>
                <a:latin typeface="Arial Unicode MS"/>
              </a:rPr>
              <a:t>2</a:t>
            </a:r>
            <a:r>
              <a:rPr kumimoji="0" lang="en-US" altLang="en-US" sz="1600" b="0" i="0" u="none" strike="noStrike" cap="none" normalizeH="0" baseline="0" dirty="0">
                <a:ln>
                  <a:noFill/>
                </a:ln>
                <a:solidFill>
                  <a:srgbClr val="000000"/>
                </a:solidFill>
                <a:effectLst/>
                <a:latin typeface="Arial Unicode MS"/>
              </a:rPr>
              <a:t>). What is this time, measured in phase (fractions of a period)? What is this time, measured in seconds? </a:t>
            </a: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65850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130B32-0399-43F1-AC51-8F7F98336CB9}"/>
              </a:ext>
            </a:extLst>
          </p:cNvPr>
          <p:cNvSpPr>
            <a:spLocks noChangeArrowheads="1"/>
          </p:cNvSpPr>
          <p:nvPr/>
        </p:nvSpPr>
        <p:spPr bwMode="auto">
          <a:xfrm>
            <a:off x="228600" y="1037511"/>
            <a:ext cx="8763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Unicode MS"/>
              </a:rPr>
              <a:t>What is the duration of the eclipse? Measure the two widths and average them. Express the result in terms of "phase" = fraction of the period, and in terms of seconds. </a:t>
            </a: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59401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AD5E60-349B-46A4-86A9-8FA3C098AB40}"/>
              </a:ext>
            </a:extLst>
          </p:cNvPr>
          <p:cNvSpPr/>
          <p:nvPr/>
        </p:nvSpPr>
        <p:spPr>
          <a:xfrm>
            <a:off x="228600" y="457200"/>
            <a:ext cx="8686800" cy="1200329"/>
          </a:xfrm>
          <a:prstGeom prst="rect">
            <a:avLst/>
          </a:prstGeom>
        </p:spPr>
        <p:txBody>
          <a:bodyPr wrap="square">
            <a:spAutoFit/>
          </a:bodyPr>
          <a:lstStyle/>
          <a:p>
            <a:r>
              <a:rPr lang="en-GB" dirty="0">
                <a:solidFill>
                  <a:srgbClr val="000000"/>
                </a:solidFill>
                <a:latin typeface="Times New Roman" panose="02020603050405020304" pitchFamily="18" charset="0"/>
              </a:rPr>
              <a:t>The final piece of information we need is the velocity of each star in its orbit. We can derive these speeds using spectra of each star measured at several locations in the orbit. The Doppler shift of the lines yield the radial velocities of each star -- that is, the motion of each one toward or away from us.</a:t>
            </a:r>
            <a:endParaRPr lang="en-AE" dirty="0"/>
          </a:p>
        </p:txBody>
      </p:sp>
      <p:sp>
        <p:nvSpPr>
          <p:cNvPr id="3" name="Rectangle 2">
            <a:extLst>
              <a:ext uri="{FF2B5EF4-FFF2-40B4-BE49-F238E27FC236}">
                <a16:creationId xmlns:a16="http://schemas.microsoft.com/office/drawing/2014/main" id="{7A2AC07A-E669-4811-82CE-4D4337705514}"/>
              </a:ext>
            </a:extLst>
          </p:cNvPr>
          <p:cNvSpPr/>
          <p:nvPr/>
        </p:nvSpPr>
        <p:spPr>
          <a:xfrm>
            <a:off x="533400" y="5257800"/>
            <a:ext cx="8077200" cy="923330"/>
          </a:xfrm>
          <a:prstGeom prst="rect">
            <a:avLst/>
          </a:prstGeom>
        </p:spPr>
        <p:txBody>
          <a:bodyPr wrap="square">
            <a:spAutoFit/>
          </a:bodyPr>
          <a:lstStyle/>
          <a:p>
            <a:r>
              <a:rPr lang="en-GB" dirty="0">
                <a:solidFill>
                  <a:srgbClr val="000000"/>
                </a:solidFill>
                <a:latin typeface="Times New Roman" panose="02020603050405020304" pitchFamily="18" charset="0"/>
              </a:rPr>
              <a:t> the radial velocities at eight moments during the orbit. Note that the average speed of each star is not zero, but around +12 km/sec. That means that the entire binary system as a whole is moving away from the Sun at a systemic velocity of 12 km/sec.</a:t>
            </a:r>
            <a:endParaRPr lang="en-AE" dirty="0"/>
          </a:p>
        </p:txBody>
      </p:sp>
      <p:pic>
        <p:nvPicPr>
          <p:cNvPr id="4" name="Picture 3">
            <a:extLst>
              <a:ext uri="{FF2B5EF4-FFF2-40B4-BE49-F238E27FC236}">
                <a16:creationId xmlns:a16="http://schemas.microsoft.com/office/drawing/2014/main" id="{BE50C863-4612-44B1-B07E-EDC7DC0C89A5}"/>
              </a:ext>
            </a:extLst>
          </p:cNvPr>
          <p:cNvPicPr>
            <a:picLocks noChangeAspect="1"/>
          </p:cNvPicPr>
          <p:nvPr/>
        </p:nvPicPr>
        <p:blipFill rotWithShape="1">
          <a:blip r:embed="rId2"/>
          <a:srcRect t="20371" r="45000" b="8518"/>
          <a:stretch/>
        </p:blipFill>
        <p:spPr>
          <a:xfrm>
            <a:off x="76200" y="1571625"/>
            <a:ext cx="8534400" cy="3657600"/>
          </a:xfrm>
          <a:prstGeom prst="rect">
            <a:avLst/>
          </a:prstGeom>
        </p:spPr>
      </p:pic>
    </p:spTree>
    <p:extLst>
      <p:ext uri="{BB962C8B-B14F-4D97-AF65-F5344CB8AC3E}">
        <p14:creationId xmlns:p14="http://schemas.microsoft.com/office/powerpoint/2010/main" val="21400479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294E8-0D71-4DA6-A018-8643DF45FDAA}"/>
              </a:ext>
            </a:extLst>
          </p:cNvPr>
          <p:cNvSpPr>
            <a:spLocks noChangeArrowheads="1"/>
          </p:cNvSpPr>
          <p:nvPr/>
        </p:nvSpPr>
        <p:spPr bwMode="auto">
          <a:xfrm>
            <a:off x="533400" y="533400"/>
            <a:ext cx="7391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Unicode MS"/>
              </a:rPr>
              <a:t>Q: What is the amplitude of each star's motion? In other words, what is the maximum speed away from the systematic velocity for each star?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11340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323533-1218-43CD-B0F5-443B4DA387D9}"/>
              </a:ext>
            </a:extLst>
          </p:cNvPr>
          <p:cNvSpPr/>
          <p:nvPr/>
        </p:nvSpPr>
        <p:spPr>
          <a:xfrm>
            <a:off x="609600" y="381000"/>
            <a:ext cx="7924800" cy="2308324"/>
          </a:xfrm>
          <a:prstGeom prst="rect">
            <a:avLst/>
          </a:prstGeom>
        </p:spPr>
        <p:txBody>
          <a:bodyPr wrap="square">
            <a:spAutoFit/>
          </a:bodyPr>
          <a:lstStyle/>
          <a:p>
            <a:r>
              <a:rPr lang="en-GB" dirty="0">
                <a:solidFill>
                  <a:srgbClr val="000000"/>
                </a:solidFill>
                <a:latin typeface="Times New Roman" panose="02020603050405020304" pitchFamily="18" charset="0"/>
              </a:rPr>
              <a:t>the size of each star. Look closely at the motion of the two stars as the eclipse happens. Since the two stars are moving in opposite directions as they pass each other, their RELATIVE speed is simply </a:t>
            </a:r>
            <a:r>
              <a:rPr lang="en-GB" b="1" dirty="0">
                <a:solidFill>
                  <a:srgbClr val="000000"/>
                </a:solidFill>
                <a:latin typeface="Times New Roman" panose="02020603050405020304" pitchFamily="18" charset="0"/>
              </a:rPr>
              <a:t>(</a:t>
            </a:r>
            <a:r>
              <a:rPr lang="en-GB" b="1" dirty="0" err="1">
                <a:solidFill>
                  <a:srgbClr val="000000"/>
                </a:solidFill>
                <a:latin typeface="Times New Roman" panose="02020603050405020304" pitchFamily="18" charset="0"/>
              </a:rPr>
              <a:t>v</a:t>
            </a:r>
            <a:r>
              <a:rPr lang="en-GB" b="1" baseline="-25000" dirty="0" err="1">
                <a:solidFill>
                  <a:srgbClr val="000000"/>
                </a:solidFill>
                <a:latin typeface="Times New Roman" panose="02020603050405020304" pitchFamily="18" charset="0"/>
              </a:rPr>
              <a:t>A</a:t>
            </a:r>
            <a:r>
              <a:rPr lang="en-GB" b="1" dirty="0">
                <a:solidFill>
                  <a:srgbClr val="000000"/>
                </a:solidFill>
                <a:latin typeface="Times New Roman" panose="02020603050405020304" pitchFamily="18" charset="0"/>
              </a:rPr>
              <a:t> + </a:t>
            </a:r>
            <a:r>
              <a:rPr lang="en-GB" b="1" dirty="0" err="1">
                <a:solidFill>
                  <a:srgbClr val="000000"/>
                </a:solidFill>
                <a:latin typeface="Times New Roman" panose="02020603050405020304" pitchFamily="18" charset="0"/>
              </a:rPr>
              <a:t>v</a:t>
            </a:r>
            <a:r>
              <a:rPr lang="en-GB" b="1" baseline="-25000" dirty="0" err="1">
                <a:solidFill>
                  <a:srgbClr val="000000"/>
                </a:solidFill>
                <a:latin typeface="Times New Roman" panose="02020603050405020304" pitchFamily="18" charset="0"/>
              </a:rPr>
              <a:t>B</a:t>
            </a:r>
            <a:r>
              <a:rPr lang="en-GB" b="1" dirty="0">
                <a:solidFill>
                  <a:srgbClr val="000000"/>
                </a:solidFill>
                <a:latin typeface="Times New Roman" panose="02020603050405020304" pitchFamily="18" charset="0"/>
              </a:rPr>
              <a:t>)</a:t>
            </a:r>
            <a:r>
              <a:rPr lang="en-GB" dirty="0">
                <a:solidFill>
                  <a:srgbClr val="000000"/>
                </a:solidFill>
                <a:latin typeface="Times New Roman" panose="02020603050405020304" pitchFamily="18" charset="0"/>
              </a:rPr>
              <a:t>. Let's fix the star B in place, and watch as the star A moves across it from right to left at this combined speed. During the time period from first to fourth contact, the star A must move a distance of </a:t>
            </a:r>
            <a:r>
              <a:rPr lang="en-GB" b="1" dirty="0">
                <a:solidFill>
                  <a:srgbClr val="000000"/>
                </a:solidFill>
                <a:latin typeface="Times New Roman" panose="02020603050405020304" pitchFamily="18" charset="0"/>
              </a:rPr>
              <a:t>R</a:t>
            </a:r>
            <a:r>
              <a:rPr lang="en-GB" b="1" baseline="-25000" dirty="0">
                <a:solidFill>
                  <a:srgbClr val="000000"/>
                </a:solidFill>
                <a:latin typeface="Times New Roman" panose="02020603050405020304" pitchFamily="18" charset="0"/>
              </a:rPr>
              <a:t>B</a:t>
            </a:r>
            <a:r>
              <a:rPr lang="en-GB" b="1" dirty="0">
                <a:solidFill>
                  <a:srgbClr val="000000"/>
                </a:solidFill>
                <a:latin typeface="Times New Roman" panose="02020603050405020304" pitchFamily="18" charset="0"/>
              </a:rPr>
              <a:t> + R</a:t>
            </a:r>
            <a:r>
              <a:rPr lang="en-GB" b="1" baseline="-25000" dirty="0">
                <a:solidFill>
                  <a:srgbClr val="000000"/>
                </a:solidFill>
                <a:latin typeface="Times New Roman" panose="02020603050405020304" pitchFamily="18" charset="0"/>
              </a:rPr>
              <a:t>A</a:t>
            </a:r>
            <a:r>
              <a:rPr lang="en-GB" b="1" dirty="0">
                <a:solidFill>
                  <a:srgbClr val="000000"/>
                </a:solidFill>
                <a:latin typeface="Times New Roman" panose="02020603050405020304" pitchFamily="18" charset="0"/>
              </a:rPr>
              <a:t> + R</a:t>
            </a:r>
            <a:r>
              <a:rPr lang="en-GB" b="1" baseline="-25000" dirty="0">
                <a:solidFill>
                  <a:srgbClr val="000000"/>
                </a:solidFill>
                <a:latin typeface="Times New Roman" panose="02020603050405020304" pitchFamily="18" charset="0"/>
              </a:rPr>
              <a:t>A</a:t>
            </a:r>
            <a:r>
              <a:rPr lang="en-GB" b="1" dirty="0">
                <a:solidFill>
                  <a:srgbClr val="000000"/>
                </a:solidFill>
                <a:latin typeface="Times New Roman" panose="02020603050405020304" pitchFamily="18" charset="0"/>
              </a:rPr>
              <a:t> + R</a:t>
            </a:r>
            <a:r>
              <a:rPr lang="en-GB" b="1" baseline="-25000" dirty="0">
                <a:solidFill>
                  <a:srgbClr val="000000"/>
                </a:solidFill>
                <a:latin typeface="Times New Roman" panose="02020603050405020304" pitchFamily="18" charset="0"/>
              </a:rPr>
              <a:t>B</a:t>
            </a:r>
            <a:r>
              <a:rPr lang="en-GB" dirty="0">
                <a:solidFill>
                  <a:srgbClr val="000000"/>
                </a:solidFill>
                <a:latin typeface="Times New Roman" panose="02020603050405020304" pitchFamily="18" charset="0"/>
              </a:rPr>
              <a:t>.</a:t>
            </a:r>
          </a:p>
          <a:p>
            <a:br>
              <a:rPr lang="en-GB" dirty="0"/>
            </a:br>
            <a:endParaRPr lang="en-AE" dirty="0"/>
          </a:p>
        </p:txBody>
      </p:sp>
      <p:pic>
        <p:nvPicPr>
          <p:cNvPr id="8194" name="Picture 2" descr="http://spiff.rit.edu/classes/phys370/lectures/eclipse_1/traverse.png">
            <a:extLst>
              <a:ext uri="{FF2B5EF4-FFF2-40B4-BE49-F238E27FC236}">
                <a16:creationId xmlns:a16="http://schemas.microsoft.com/office/drawing/2014/main" id="{F0046EE8-AC3D-423F-A11A-94C60E928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209800"/>
            <a:ext cx="7696200" cy="40244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piff.rit.edu/classes/phys370/lectures/eclipse_1/eqn_radius_1.png">
            <a:extLst>
              <a:ext uri="{FF2B5EF4-FFF2-40B4-BE49-F238E27FC236}">
                <a16:creationId xmlns:a16="http://schemas.microsoft.com/office/drawing/2014/main" id="{383BB83E-11DD-4838-B5C0-4721BADFD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362200"/>
            <a:ext cx="633412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625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7843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piff.rit.edu/classes/phys370/lectures/eclipse_1/traverse_inner.png">
            <a:extLst>
              <a:ext uri="{FF2B5EF4-FFF2-40B4-BE49-F238E27FC236}">
                <a16:creationId xmlns:a16="http://schemas.microsoft.com/office/drawing/2014/main" id="{171C6BF2-4AF7-4923-A7AE-B806F8D0E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635918"/>
            <a:ext cx="6858000" cy="358616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piff.rit.edu/classes/phys370/lectures/eclipse_1/eqn_radius_2.png">
            <a:extLst>
              <a:ext uri="{FF2B5EF4-FFF2-40B4-BE49-F238E27FC236}">
                <a16:creationId xmlns:a16="http://schemas.microsoft.com/office/drawing/2014/main" id="{C150B93F-193B-4692-8650-703BF8E53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334000"/>
            <a:ext cx="61341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6061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33156D-8A4E-45EB-8D46-5981E68543DC}"/>
              </a:ext>
            </a:extLst>
          </p:cNvPr>
          <p:cNvSpPr>
            <a:spLocks noChangeArrowheads="1"/>
          </p:cNvSpPr>
          <p:nvPr/>
        </p:nvSpPr>
        <p:spPr bwMode="auto">
          <a:xfrm>
            <a:off x="1066800" y="990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Unicode MS"/>
              </a:rPr>
              <a:t>(t</a:t>
            </a:r>
            <a:r>
              <a:rPr kumimoji="0" lang="en-US" altLang="en-US" sz="1600" b="0" i="0" u="none" strike="noStrike" cap="none" normalizeH="0" baseline="-30000">
                <a:ln>
                  <a:noFill/>
                </a:ln>
                <a:solidFill>
                  <a:srgbClr val="000000"/>
                </a:solidFill>
                <a:effectLst/>
                <a:latin typeface="Arial Unicode MS"/>
              </a:rPr>
              <a:t>4</a:t>
            </a:r>
            <a:r>
              <a:rPr kumimoji="0" lang="en-US" altLang="en-US" sz="1600" b="0" i="0" u="none" strike="noStrike" cap="none" normalizeH="0" baseline="0">
                <a:ln>
                  <a:noFill/>
                </a:ln>
                <a:solidFill>
                  <a:srgbClr val="000000"/>
                </a:solidFill>
                <a:effectLst/>
                <a:latin typeface="Arial Unicode MS"/>
              </a:rPr>
              <a:t> - t</a:t>
            </a:r>
            <a:r>
              <a:rPr kumimoji="0" lang="en-US" altLang="en-US" sz="1600" b="0" i="0" u="none" strike="noStrike" cap="none" normalizeH="0" baseline="-30000">
                <a:ln>
                  <a:noFill/>
                </a:ln>
                <a:solidFill>
                  <a:srgbClr val="000000"/>
                </a:solidFill>
                <a:effectLst/>
                <a:latin typeface="Arial Unicode MS"/>
              </a:rPr>
              <a:t>1</a:t>
            </a:r>
            <a:r>
              <a:rPr kumimoji="0" lang="en-US" altLang="en-US" sz="1600" b="0" i="0" u="none" strike="noStrike" cap="none" normalizeH="0" baseline="0">
                <a:ln>
                  <a:noFill/>
                </a:ln>
                <a:solidFill>
                  <a:srgbClr val="000000"/>
                </a:solidFill>
                <a:effectLst/>
                <a:latin typeface="Arial Unicode MS"/>
              </a:rPr>
              <a:t>) = 17300 s (t</a:t>
            </a:r>
            <a:r>
              <a:rPr kumimoji="0" lang="en-US" altLang="en-US" sz="1600" b="0" i="0" u="none" strike="noStrike" cap="none" normalizeH="0" baseline="-30000">
                <a:ln>
                  <a:noFill/>
                </a:ln>
                <a:solidFill>
                  <a:srgbClr val="000000"/>
                </a:solidFill>
                <a:effectLst/>
                <a:latin typeface="Arial Unicode MS"/>
              </a:rPr>
              <a:t>3</a:t>
            </a:r>
            <a:r>
              <a:rPr kumimoji="0" lang="en-US" altLang="en-US" sz="1600" b="0" i="0" u="none" strike="noStrike" cap="none" normalizeH="0" baseline="0">
                <a:ln>
                  <a:noFill/>
                </a:ln>
                <a:solidFill>
                  <a:srgbClr val="000000"/>
                </a:solidFill>
                <a:effectLst/>
                <a:latin typeface="Arial Unicode MS"/>
              </a:rPr>
              <a:t> - t</a:t>
            </a:r>
            <a:r>
              <a:rPr kumimoji="0" lang="en-US" altLang="en-US" sz="1600" b="0" i="0" u="none" strike="noStrike" cap="none" normalizeH="0" baseline="-30000">
                <a:ln>
                  <a:noFill/>
                </a:ln>
                <a:solidFill>
                  <a:srgbClr val="000000"/>
                </a:solidFill>
                <a:effectLst/>
                <a:latin typeface="Arial Unicode MS"/>
              </a:rPr>
              <a:t>2</a:t>
            </a:r>
            <a:r>
              <a:rPr kumimoji="0" lang="en-US" altLang="en-US" sz="1600" b="0" i="0" u="none" strike="noStrike" cap="none" normalizeH="0" baseline="0">
                <a:ln>
                  <a:noFill/>
                </a:ln>
                <a:solidFill>
                  <a:srgbClr val="000000"/>
                </a:solidFill>
                <a:effectLst/>
                <a:latin typeface="Arial Unicode MS"/>
              </a:rPr>
              <a:t>) = 6050 s (v</a:t>
            </a:r>
            <a:r>
              <a:rPr kumimoji="0" lang="en-US" altLang="en-US" sz="1600" b="0" i="0" u="none" strike="noStrike" cap="none" normalizeH="0" baseline="-30000">
                <a:ln>
                  <a:noFill/>
                </a:ln>
                <a:solidFill>
                  <a:srgbClr val="000000"/>
                </a:solidFill>
                <a:effectLst/>
                <a:latin typeface="Arial Unicode MS"/>
              </a:rPr>
              <a:t>1</a:t>
            </a:r>
            <a:r>
              <a:rPr kumimoji="0" lang="en-US" altLang="en-US" sz="1600" b="0" i="0" u="none" strike="noStrike" cap="none" normalizeH="0" baseline="0">
                <a:ln>
                  <a:noFill/>
                </a:ln>
                <a:solidFill>
                  <a:srgbClr val="000000"/>
                </a:solidFill>
                <a:effectLst/>
                <a:latin typeface="Arial Unicode MS"/>
              </a:rPr>
              <a:t> + v</a:t>
            </a:r>
            <a:r>
              <a:rPr kumimoji="0" lang="en-US" altLang="en-US" sz="1600" b="0" i="0" u="none" strike="noStrike" cap="none" normalizeH="0" baseline="-30000">
                <a:ln>
                  <a:noFill/>
                </a:ln>
                <a:solidFill>
                  <a:srgbClr val="000000"/>
                </a:solidFill>
                <a:effectLst/>
                <a:latin typeface="Arial Unicode MS"/>
              </a:rPr>
              <a:t>2</a:t>
            </a:r>
            <a:r>
              <a:rPr kumimoji="0" lang="en-US" altLang="en-US" sz="1600" b="0" i="0" u="none" strike="noStrike" cap="none" normalizeH="0" baseline="0">
                <a:ln>
                  <a:noFill/>
                </a:ln>
                <a:solidFill>
                  <a:srgbClr val="000000"/>
                </a:solidFill>
                <a:effectLst/>
                <a:latin typeface="Arial Unicode MS"/>
              </a:rPr>
              <a:t>) = 150 km/s </a:t>
            </a: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43" name="Picture 3" descr="http://spiff.rit.edu/classes/phys370/lectures/eclipse_1/eqn_mass_ratio.png">
            <a:extLst>
              <a:ext uri="{FF2B5EF4-FFF2-40B4-BE49-F238E27FC236}">
                <a16:creationId xmlns:a16="http://schemas.microsoft.com/office/drawing/2014/main" id="{E70CD3F5-B18F-4E9A-A903-FBE48E8E5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2914650"/>
            <a:ext cx="28194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8039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SPECTROSCOPIC BINARIES</a:t>
            </a:r>
          </a:p>
        </p:txBody>
      </p:sp>
      <p:sp>
        <p:nvSpPr>
          <p:cNvPr id="3" name="Content Placeholder 2"/>
          <p:cNvSpPr>
            <a:spLocks noGrp="1"/>
          </p:cNvSpPr>
          <p:nvPr>
            <p:ph idx="1"/>
          </p:nvPr>
        </p:nvSpPr>
        <p:spPr/>
        <p:txBody>
          <a:bodyPr>
            <a:normAutofit/>
          </a:bodyPr>
          <a:lstStyle/>
          <a:p>
            <a:pPr algn="just"/>
            <a:r>
              <a:rPr lang="en-US" sz="2400" dirty="0"/>
              <a:t>If binaries are not visual and well separated, they can still be identified by the Doppler shift of the spectral lines they emit.</a:t>
            </a:r>
          </a:p>
          <a:p>
            <a:pPr algn="just"/>
            <a:r>
              <a:rPr lang="en-US" sz="2400" dirty="0"/>
              <a:t>If the stars are of different spectral types, their spectrum will be different.</a:t>
            </a:r>
          </a:p>
          <a:p>
            <a:pPr algn="just"/>
            <a:r>
              <a:rPr lang="en-US" sz="2400" dirty="0"/>
              <a:t>The absorption in the composite spectrum will be seen to move in wavelength.</a:t>
            </a:r>
          </a:p>
          <a:p>
            <a:pPr algn="just"/>
            <a:r>
              <a:rPr lang="en-US" sz="2400" dirty="0"/>
              <a:t>At smaller eccentricities, the orbital speed is essentially constant = </a:t>
            </a:r>
          </a:p>
        </p:txBody>
      </p:sp>
      <p:pic>
        <p:nvPicPr>
          <p:cNvPr id="5123" name="Picture 3"/>
          <p:cNvPicPr>
            <a:picLocks noChangeAspect="1" noChangeArrowheads="1"/>
          </p:cNvPicPr>
          <p:nvPr/>
        </p:nvPicPr>
        <p:blipFill>
          <a:blip r:embed="rId2"/>
          <a:srcRect/>
          <a:stretch>
            <a:fillRect/>
          </a:stretch>
        </p:blipFill>
        <p:spPr bwMode="auto">
          <a:xfrm>
            <a:off x="2514600" y="5105400"/>
            <a:ext cx="1314450" cy="561975"/>
          </a:xfrm>
          <a:prstGeom prst="rect">
            <a:avLst/>
          </a:prstGeom>
          <a:noFill/>
          <a:ln w="9525">
            <a:noFill/>
            <a:miter lim="800000"/>
            <a:headEnd/>
            <a:tailEnd/>
          </a:ln>
          <a:effectLst/>
        </p:spPr>
      </p:pic>
    </p:spTree>
    <p:extLst>
      <p:ext uri="{BB962C8B-B14F-4D97-AF65-F5344CB8AC3E}">
        <p14:creationId xmlns:p14="http://schemas.microsoft.com/office/powerpoint/2010/main" val="347805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spectrum_binary"/>
          <p:cNvPicPr>
            <a:picLocks noChangeAspect="1" noChangeArrowheads="1"/>
          </p:cNvPicPr>
          <p:nvPr/>
        </p:nvPicPr>
        <p:blipFill>
          <a:blip r:embed="rId2"/>
          <a:srcRect/>
          <a:stretch>
            <a:fillRect/>
          </a:stretch>
        </p:blipFill>
        <p:spPr bwMode="auto">
          <a:xfrm>
            <a:off x="228600" y="533400"/>
            <a:ext cx="8234728" cy="5562600"/>
          </a:xfrm>
          <a:prstGeom prst="rect">
            <a:avLst/>
          </a:prstGeom>
          <a:noFill/>
          <a:ln w="9525">
            <a:noFill/>
            <a:miter lim="800000"/>
            <a:headEnd/>
            <a:tailEnd/>
          </a:ln>
        </p:spPr>
      </p:pic>
    </p:spTree>
    <p:extLst>
      <p:ext uri="{BB962C8B-B14F-4D97-AF65-F5344CB8AC3E}">
        <p14:creationId xmlns:p14="http://schemas.microsoft.com/office/powerpoint/2010/main" val="33044861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inbow-doplr.jpg"/>
          <p:cNvPicPr>
            <a:picLocks noChangeAspect="1"/>
          </p:cNvPicPr>
          <p:nvPr/>
        </p:nvPicPr>
        <p:blipFill>
          <a:blip r:embed="rId2"/>
          <a:stretch>
            <a:fillRect/>
          </a:stretch>
        </p:blipFill>
        <p:spPr>
          <a:xfrm>
            <a:off x="1090789" y="381000"/>
            <a:ext cx="6224411" cy="4191000"/>
          </a:xfrm>
          <a:prstGeom prst="rect">
            <a:avLst/>
          </a:prstGeom>
        </p:spPr>
      </p:pic>
    </p:spTree>
    <p:extLst>
      <p:ext uri="{BB962C8B-B14F-4D97-AF65-F5344CB8AC3E}">
        <p14:creationId xmlns:p14="http://schemas.microsoft.com/office/powerpoint/2010/main" val="17342218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specbinary"/>
          <p:cNvPicPr>
            <a:picLocks noChangeAspect="1" noChangeArrowheads="1"/>
          </p:cNvPicPr>
          <p:nvPr/>
        </p:nvPicPr>
        <p:blipFill>
          <a:blip r:embed="rId2"/>
          <a:srcRect/>
          <a:stretch>
            <a:fillRect/>
          </a:stretch>
        </p:blipFill>
        <p:spPr bwMode="auto">
          <a:xfrm>
            <a:off x="914400" y="0"/>
            <a:ext cx="7438897" cy="8305800"/>
          </a:xfrm>
          <a:prstGeom prst="rect">
            <a:avLst/>
          </a:prstGeom>
          <a:noFill/>
          <a:ln w="9525">
            <a:noFill/>
            <a:miter lim="800000"/>
            <a:headEnd/>
            <a:tailEnd/>
          </a:ln>
        </p:spPr>
      </p:pic>
    </p:spTree>
    <p:extLst>
      <p:ext uri="{BB962C8B-B14F-4D97-AF65-F5344CB8AC3E}">
        <p14:creationId xmlns:p14="http://schemas.microsoft.com/office/powerpoint/2010/main" val="8935438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657600" cy="1143000"/>
          </a:xfrm>
        </p:spPr>
        <p:txBody>
          <a:bodyPr/>
          <a:lstStyle/>
          <a:p>
            <a:r>
              <a:rPr lang="en-US" dirty="0"/>
              <a:t>Doppler shift</a:t>
            </a:r>
          </a:p>
        </p:txBody>
      </p:sp>
      <p:sp>
        <p:nvSpPr>
          <p:cNvPr id="3" name="Content Placeholder 2"/>
          <p:cNvSpPr>
            <a:spLocks noGrp="1"/>
          </p:cNvSpPr>
          <p:nvPr>
            <p:ph idx="1"/>
          </p:nvPr>
        </p:nvSpPr>
        <p:spPr/>
        <p:txBody>
          <a:bodyPr>
            <a:normAutofit/>
          </a:bodyPr>
          <a:lstStyle/>
          <a:p>
            <a:r>
              <a:rPr lang="en-US" dirty="0"/>
              <a:t>Radial Velocity of the object can be known.</a:t>
            </a:r>
          </a:p>
          <a:p>
            <a:pPr>
              <a:buNone/>
            </a:pPr>
            <a:r>
              <a:rPr lang="en-US" dirty="0"/>
              <a:t>Δ</a:t>
            </a:r>
            <a:r>
              <a:rPr lang="el-GR" dirty="0">
                <a:latin typeface="Times New Roman"/>
                <a:cs typeface="Times New Roman"/>
              </a:rPr>
              <a:t>λ</a:t>
            </a:r>
            <a:r>
              <a:rPr lang="en-US" dirty="0">
                <a:latin typeface="Times New Roman"/>
                <a:cs typeface="Times New Roman"/>
              </a:rPr>
              <a:t> = </a:t>
            </a:r>
            <a:r>
              <a:rPr lang="el-GR" dirty="0">
                <a:latin typeface="Times New Roman"/>
                <a:cs typeface="Times New Roman"/>
              </a:rPr>
              <a:t>λ</a:t>
            </a:r>
            <a:r>
              <a:rPr lang="en-US" baseline="-25000" dirty="0">
                <a:latin typeface="Times New Roman"/>
                <a:cs typeface="Times New Roman"/>
              </a:rPr>
              <a:t>rest</a:t>
            </a:r>
            <a:r>
              <a:rPr lang="en-US" dirty="0">
                <a:latin typeface="Times New Roman"/>
                <a:cs typeface="Times New Roman"/>
              </a:rPr>
              <a:t> x V</a:t>
            </a:r>
            <a:r>
              <a:rPr lang="en-US" sz="2800" baseline="-25000" dirty="0">
                <a:latin typeface="Times New Roman"/>
                <a:cs typeface="Times New Roman"/>
              </a:rPr>
              <a:t>radial</a:t>
            </a:r>
            <a:r>
              <a:rPr lang="en-US" dirty="0">
                <a:latin typeface="Times New Roman"/>
                <a:cs typeface="Times New Roman"/>
              </a:rPr>
              <a:t>/c = </a:t>
            </a:r>
            <a:r>
              <a:rPr lang="el-GR" dirty="0">
                <a:latin typeface="Times New Roman"/>
                <a:cs typeface="Times New Roman"/>
              </a:rPr>
              <a:t>λ</a:t>
            </a:r>
            <a:r>
              <a:rPr lang="en-US" baseline="-25000" dirty="0">
                <a:latin typeface="Times New Roman"/>
                <a:cs typeface="Times New Roman"/>
              </a:rPr>
              <a:t>new  </a:t>
            </a:r>
            <a:r>
              <a:rPr lang="en-US" dirty="0">
                <a:latin typeface="Times New Roman"/>
                <a:cs typeface="Times New Roman"/>
              </a:rPr>
              <a:t>-  </a:t>
            </a:r>
            <a:r>
              <a:rPr lang="el-GR" dirty="0">
                <a:latin typeface="Times New Roman"/>
                <a:cs typeface="Times New Roman"/>
              </a:rPr>
              <a:t>λ</a:t>
            </a:r>
            <a:r>
              <a:rPr lang="en-US" baseline="-25000" dirty="0">
                <a:latin typeface="Times New Roman"/>
                <a:cs typeface="Times New Roman"/>
              </a:rPr>
              <a:t>rest</a:t>
            </a:r>
          </a:p>
          <a:p>
            <a:pPr>
              <a:buNone/>
            </a:pPr>
            <a:r>
              <a:rPr lang="el-GR" dirty="0">
                <a:latin typeface="Times New Roman"/>
                <a:cs typeface="Times New Roman"/>
              </a:rPr>
              <a:t>λ</a:t>
            </a:r>
            <a:r>
              <a:rPr lang="en-US" baseline="-25000" dirty="0">
                <a:latin typeface="Times New Roman"/>
                <a:cs typeface="Times New Roman"/>
              </a:rPr>
              <a:t>new  </a:t>
            </a:r>
            <a:r>
              <a:rPr lang="en-US" dirty="0">
                <a:latin typeface="Times New Roman"/>
                <a:cs typeface="Times New Roman"/>
              </a:rPr>
              <a:t>&gt;  </a:t>
            </a:r>
            <a:r>
              <a:rPr lang="el-GR" dirty="0">
                <a:latin typeface="Times New Roman"/>
                <a:cs typeface="Times New Roman"/>
              </a:rPr>
              <a:t>λ</a:t>
            </a:r>
            <a:r>
              <a:rPr lang="en-US" baseline="-25000" dirty="0">
                <a:latin typeface="Times New Roman"/>
                <a:cs typeface="Times New Roman"/>
              </a:rPr>
              <a:t>rest</a:t>
            </a:r>
            <a:r>
              <a:rPr lang="en-US" dirty="0">
                <a:latin typeface="Times New Roman"/>
                <a:cs typeface="Times New Roman"/>
              </a:rPr>
              <a:t>: </a:t>
            </a:r>
            <a:r>
              <a:rPr lang="en-US" sz="2400" dirty="0">
                <a:latin typeface="Times New Roman"/>
                <a:cs typeface="Times New Roman"/>
              </a:rPr>
              <a:t>The object is moving away: red shifted</a:t>
            </a:r>
          </a:p>
          <a:p>
            <a:pPr>
              <a:buNone/>
            </a:pPr>
            <a:r>
              <a:rPr lang="el-GR" dirty="0">
                <a:latin typeface="Times New Roman"/>
                <a:cs typeface="Times New Roman"/>
              </a:rPr>
              <a:t>λ</a:t>
            </a:r>
            <a:r>
              <a:rPr lang="en-US" baseline="-25000" dirty="0">
                <a:latin typeface="Times New Roman"/>
                <a:cs typeface="Times New Roman"/>
              </a:rPr>
              <a:t>new </a:t>
            </a:r>
            <a:r>
              <a:rPr lang="en-US" dirty="0">
                <a:latin typeface="Times New Roman"/>
                <a:cs typeface="Times New Roman"/>
              </a:rPr>
              <a:t>&lt;  </a:t>
            </a:r>
            <a:r>
              <a:rPr lang="el-GR" dirty="0">
                <a:latin typeface="Times New Roman"/>
                <a:cs typeface="Times New Roman"/>
              </a:rPr>
              <a:t>λ</a:t>
            </a:r>
            <a:r>
              <a:rPr lang="en-US" baseline="-25000" dirty="0">
                <a:latin typeface="Times New Roman"/>
                <a:cs typeface="Times New Roman"/>
              </a:rPr>
              <a:t>rest</a:t>
            </a:r>
            <a:r>
              <a:rPr lang="en-US" dirty="0">
                <a:latin typeface="Times New Roman"/>
                <a:cs typeface="Times New Roman"/>
              </a:rPr>
              <a:t>: </a:t>
            </a:r>
            <a:r>
              <a:rPr lang="en-US" sz="2400" dirty="0">
                <a:latin typeface="Times New Roman"/>
                <a:cs typeface="Times New Roman"/>
              </a:rPr>
              <a:t>The object is moving towards us: blue shifted</a:t>
            </a:r>
          </a:p>
          <a:p>
            <a:pPr>
              <a:buNone/>
            </a:pPr>
            <a:endParaRPr lang="en-US" sz="2400" dirty="0">
              <a:latin typeface="Times New Roman"/>
              <a:cs typeface="Times New Roman"/>
            </a:endParaRPr>
          </a:p>
          <a:p>
            <a:pPr>
              <a:buNone/>
            </a:pPr>
            <a:r>
              <a:rPr lang="en-US" sz="2400" dirty="0">
                <a:latin typeface="Times New Roman"/>
                <a:cs typeface="Times New Roman"/>
              </a:rPr>
              <a:t>This observation of spectral shift is important in determining the fact that the far of galaxies are moving away faster: THE UNIVERSE IS EXPANDING AND ACCELERATING </a:t>
            </a:r>
            <a:endParaRPr lang="en-US" dirty="0"/>
          </a:p>
        </p:txBody>
      </p:sp>
    </p:spTree>
    <p:extLst>
      <p:ext uri="{BB962C8B-B14F-4D97-AF65-F5344CB8AC3E}">
        <p14:creationId xmlns:p14="http://schemas.microsoft.com/office/powerpoint/2010/main" val="20595145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gure 7"/>
          <p:cNvPicPr>
            <a:picLocks noChangeAspect="1" noChangeArrowheads="1"/>
          </p:cNvPicPr>
          <p:nvPr/>
        </p:nvPicPr>
        <p:blipFill>
          <a:blip r:embed="rId2"/>
          <a:srcRect/>
          <a:stretch>
            <a:fillRect/>
          </a:stretch>
        </p:blipFill>
        <p:spPr bwMode="auto">
          <a:xfrm>
            <a:off x="76201" y="457200"/>
            <a:ext cx="8229600" cy="3742909"/>
          </a:xfrm>
          <a:prstGeom prst="rect">
            <a:avLst/>
          </a:prstGeom>
          <a:noFill/>
          <a:ln w="9525">
            <a:noFill/>
            <a:miter lim="800000"/>
            <a:headEnd/>
            <a:tailEnd/>
          </a:ln>
        </p:spPr>
      </p:pic>
      <p:sp>
        <p:nvSpPr>
          <p:cNvPr id="5" name="TextBox 4"/>
          <p:cNvSpPr txBox="1"/>
          <p:nvPr/>
        </p:nvSpPr>
        <p:spPr>
          <a:xfrm>
            <a:off x="304800" y="4800600"/>
            <a:ext cx="8001001" cy="1938992"/>
          </a:xfrm>
          <a:prstGeom prst="rect">
            <a:avLst/>
          </a:prstGeom>
          <a:noFill/>
        </p:spPr>
        <p:txBody>
          <a:bodyPr wrap="square">
            <a:spAutoFit/>
          </a:bodyPr>
          <a:lstStyle/>
          <a:p>
            <a:pPr marL="342900" indent="-342900">
              <a:buFont typeface="Arial"/>
              <a:buChar char="•"/>
              <a:defRPr/>
            </a:pPr>
            <a:r>
              <a:rPr lang="en-US" sz="2400" dirty="0">
                <a:latin typeface="Arial" charset="0"/>
                <a:ea typeface="ＭＳ Ｐゴシック" charset="0"/>
              </a:rPr>
              <a:t>Inclination angle affects observed radial velocities</a:t>
            </a:r>
          </a:p>
          <a:p>
            <a:pPr marL="342900" indent="-342900">
              <a:buFont typeface="Arial"/>
              <a:buChar char="•"/>
              <a:defRPr/>
            </a:pPr>
            <a:endParaRPr lang="en-US" sz="2400" dirty="0">
              <a:latin typeface="Arial" charset="0"/>
              <a:ea typeface="ＭＳ Ｐゴシック" charset="0"/>
            </a:endParaRPr>
          </a:p>
          <a:p>
            <a:pPr marL="342900" indent="-342900">
              <a:buFont typeface="Arial"/>
              <a:buChar char="•"/>
              <a:defRPr/>
            </a:pPr>
            <a:r>
              <a:rPr lang="en-US" sz="2400" dirty="0">
                <a:latin typeface="Arial" charset="0"/>
                <a:ea typeface="ＭＳ Ｐゴシック" charset="0"/>
              </a:rPr>
              <a:t>For circular orbits with I=90</a:t>
            </a:r>
            <a:r>
              <a:rPr lang="en-US" sz="2400" dirty="0">
                <a:latin typeface="Arial" charset="0"/>
                <a:ea typeface="ＭＳ Ｐゴシック" charset="0"/>
                <a:sym typeface="Symbol" charset="0"/>
              </a:rPr>
              <a:t> velocity curves are sinusoidal. Inclination will reduce amplitude</a:t>
            </a:r>
            <a:endParaRPr lang="en-US" sz="2400" dirty="0">
              <a:latin typeface="Arial" charset="0"/>
              <a:ea typeface="ＭＳ Ｐゴシック" charset="0"/>
            </a:endParaRPr>
          </a:p>
          <a:p>
            <a:pPr>
              <a:defRPr/>
            </a:pPr>
            <a:endParaRPr lang="en-US" sz="2400" dirty="0">
              <a:latin typeface="Arial" charset="0"/>
              <a:ea typeface="ＭＳ Ｐゴシック" charset="0"/>
            </a:endParaRPr>
          </a:p>
        </p:txBody>
      </p:sp>
    </p:spTree>
    <p:extLst>
      <p:ext uri="{BB962C8B-B14F-4D97-AF65-F5344CB8AC3E}">
        <p14:creationId xmlns:p14="http://schemas.microsoft.com/office/powerpoint/2010/main" val="39663831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462088" y="460583"/>
            <a:ext cx="6234112" cy="6092617"/>
          </a:xfrm>
          <a:prstGeom prst="rect">
            <a:avLst/>
          </a:prstGeom>
          <a:noFill/>
          <a:ln w="9525">
            <a:noFill/>
            <a:miter lim="800000"/>
            <a:headEnd/>
            <a:tailEnd/>
          </a:ln>
          <a:effectLst/>
        </p:spPr>
      </p:pic>
    </p:spTree>
    <p:extLst>
      <p:ext uri="{BB962C8B-B14F-4D97-AF65-F5344CB8AC3E}">
        <p14:creationId xmlns:p14="http://schemas.microsoft.com/office/powerpoint/2010/main" val="1016672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gure 7"/>
          <p:cNvPicPr>
            <a:picLocks noChangeAspect="1" noChangeArrowheads="1"/>
          </p:cNvPicPr>
          <p:nvPr/>
        </p:nvPicPr>
        <p:blipFill>
          <a:blip r:embed="rId2"/>
          <a:srcRect/>
          <a:stretch>
            <a:fillRect/>
          </a:stretch>
        </p:blipFill>
        <p:spPr bwMode="auto">
          <a:xfrm>
            <a:off x="228600" y="457200"/>
            <a:ext cx="8153400" cy="3743770"/>
          </a:xfrm>
          <a:prstGeom prst="rect">
            <a:avLst/>
          </a:prstGeom>
          <a:noFill/>
          <a:ln w="9525">
            <a:noFill/>
            <a:miter lim="800000"/>
            <a:headEnd/>
            <a:tailEnd/>
          </a:ln>
        </p:spPr>
      </p:pic>
      <p:sp>
        <p:nvSpPr>
          <p:cNvPr id="5" name="Rectangle 3"/>
          <p:cNvSpPr txBox="1">
            <a:spLocks noChangeArrowheads="1"/>
          </p:cNvSpPr>
          <p:nvPr/>
        </p:nvSpPr>
        <p:spPr>
          <a:xfrm>
            <a:off x="685800" y="4800600"/>
            <a:ext cx="8001000" cy="1600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a:ln>
                  <a:noFill/>
                </a:ln>
                <a:solidFill>
                  <a:schemeClr val="tx1"/>
                </a:solidFill>
                <a:effectLst/>
                <a:uLnTx/>
                <a:uFillTx/>
                <a:latin typeface="+mn-lt"/>
                <a:ea typeface="+mn-ea"/>
                <a:cs typeface="+mn-cs"/>
              </a:rPr>
              <a:t>Eccentricity will change velocity curve to be non-sinusoidal. Can estimate eccentricity from deviation from sinusoidal shape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49049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Cosmic Distance Ladder</a:t>
            </a:r>
            <a:br>
              <a:rPr lang="en-US" dirty="0"/>
            </a:br>
            <a:r>
              <a:rPr lang="en-US" dirty="0"/>
              <a:t>3. </a:t>
            </a:r>
            <a:r>
              <a:rPr lang="en-US" sz="3200" dirty="0"/>
              <a:t>Main-Sequence Fitting</a:t>
            </a:r>
          </a:p>
        </p:txBody>
      </p:sp>
      <p:sp>
        <p:nvSpPr>
          <p:cNvPr id="3" name="TextBox 2"/>
          <p:cNvSpPr txBox="1"/>
          <p:nvPr/>
        </p:nvSpPr>
        <p:spPr>
          <a:xfrm>
            <a:off x="457200" y="1676400"/>
            <a:ext cx="7696200" cy="4524315"/>
          </a:xfrm>
          <a:prstGeom prst="rect">
            <a:avLst/>
          </a:prstGeom>
          <a:noFill/>
        </p:spPr>
        <p:txBody>
          <a:bodyPr wrap="square" rtlCol="0">
            <a:spAutoFit/>
          </a:bodyPr>
          <a:lstStyle/>
          <a:p>
            <a:pPr algn="just"/>
            <a:r>
              <a:rPr lang="en-US" sz="2400" dirty="0" err="1"/>
              <a:t>Einar</a:t>
            </a:r>
            <a:r>
              <a:rPr lang="en-US" sz="2400" dirty="0"/>
              <a:t> </a:t>
            </a:r>
            <a:r>
              <a:rPr lang="en-US" sz="2400" dirty="0" err="1"/>
              <a:t>Hertzsprung</a:t>
            </a:r>
            <a:r>
              <a:rPr lang="en-US" sz="2400" dirty="0"/>
              <a:t> and Henry Norris Russell plotted stars on a chart of luminosity and temperature. Most stars fall on a single track, known as the </a:t>
            </a:r>
            <a:r>
              <a:rPr lang="en-US" sz="2400" i="1" dirty="0"/>
              <a:t>Main Sequence </a:t>
            </a:r>
            <a:r>
              <a:rPr lang="en-US" sz="2400" dirty="0"/>
              <a:t>now known as the H-R diagram.</a:t>
            </a:r>
          </a:p>
          <a:p>
            <a:pPr algn="just"/>
            <a:r>
              <a:rPr lang="en-US" sz="2400" dirty="0"/>
              <a:t> </a:t>
            </a:r>
          </a:p>
          <a:p>
            <a:pPr algn="just"/>
            <a:endParaRPr lang="en-US" sz="2400" dirty="0"/>
          </a:p>
          <a:p>
            <a:pPr algn="just"/>
            <a:r>
              <a:rPr lang="en-US" sz="2400" dirty="0"/>
              <a:t>When looking at a cluster of stars, the apparent magnitudes and colors of the stars form a track that is parallel to the Main Sequence, and by correctly choosing the distance, the apparent magnitudes convert to absolute magnitudes that fall on the standard Main Sequence. </a:t>
            </a:r>
          </a:p>
          <a:p>
            <a:endParaRPr lang="en-US" sz="2400" dirty="0"/>
          </a:p>
        </p:txBody>
      </p:sp>
    </p:spTree>
    <p:extLst>
      <p:ext uri="{BB962C8B-B14F-4D97-AF65-F5344CB8AC3E}">
        <p14:creationId xmlns:p14="http://schemas.microsoft.com/office/powerpoint/2010/main" val="41360404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76200" y="304800"/>
            <a:ext cx="8984195" cy="6206396"/>
          </a:xfrm>
          <a:prstGeom prst="rect">
            <a:avLst/>
          </a:prstGeom>
          <a:noFill/>
          <a:ln w="9525">
            <a:noFill/>
            <a:miter lim="800000"/>
            <a:headEnd/>
            <a:tailEnd/>
          </a:ln>
          <a:effectLst/>
        </p:spPr>
      </p:pic>
    </p:spTree>
    <p:extLst>
      <p:ext uri="{BB962C8B-B14F-4D97-AF65-F5344CB8AC3E}">
        <p14:creationId xmlns:p14="http://schemas.microsoft.com/office/powerpoint/2010/main" val="11280856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878162"/>
            <a:ext cx="8448675" cy="4893988"/>
          </a:xfrm>
          <a:prstGeom prst="rect">
            <a:avLst/>
          </a:prstGeom>
          <a:noFill/>
          <a:ln w="9525">
            <a:noFill/>
            <a:miter lim="800000"/>
            <a:headEnd/>
            <a:tailEnd/>
          </a:ln>
          <a:effectLst/>
        </p:spPr>
      </p:pic>
      <p:sp>
        <p:nvSpPr>
          <p:cNvPr id="5" name="TextBox 4"/>
          <p:cNvSpPr txBox="1"/>
          <p:nvPr/>
        </p:nvSpPr>
        <p:spPr>
          <a:xfrm>
            <a:off x="1219200" y="457200"/>
            <a:ext cx="6858000" cy="461665"/>
          </a:xfrm>
          <a:prstGeom prst="rect">
            <a:avLst/>
          </a:prstGeom>
          <a:noFill/>
        </p:spPr>
        <p:txBody>
          <a:bodyPr wrap="square" rtlCol="0">
            <a:spAutoFit/>
          </a:bodyPr>
          <a:lstStyle/>
          <a:p>
            <a:r>
              <a:rPr lang="en-US" sz="2400" dirty="0"/>
              <a:t>Almost Circular Orbits</a:t>
            </a:r>
          </a:p>
        </p:txBody>
      </p:sp>
    </p:spTree>
    <p:extLst>
      <p:ext uri="{BB962C8B-B14F-4D97-AF65-F5344CB8AC3E}">
        <p14:creationId xmlns:p14="http://schemas.microsoft.com/office/powerpoint/2010/main" val="8630528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04800" y="364786"/>
            <a:ext cx="8534400" cy="6188414"/>
          </a:xfrm>
          <a:prstGeom prst="rect">
            <a:avLst/>
          </a:prstGeom>
          <a:noFill/>
          <a:ln w="9525">
            <a:noFill/>
            <a:miter lim="800000"/>
            <a:headEnd/>
            <a:tailEnd/>
          </a:ln>
          <a:effectLst/>
        </p:spPr>
      </p:pic>
    </p:spTree>
    <p:extLst>
      <p:ext uri="{BB962C8B-B14F-4D97-AF65-F5344CB8AC3E}">
        <p14:creationId xmlns:p14="http://schemas.microsoft.com/office/powerpoint/2010/main" val="35046338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57200" y="847725"/>
            <a:ext cx="5095875" cy="524827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5105400" y="2438400"/>
            <a:ext cx="3219450" cy="159067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189B5BDD-65FB-3A8B-041B-A41209E52B96}"/>
                  </a:ext>
                </a:extLst>
              </p14:cNvPr>
              <p14:cNvContentPartPr/>
              <p14:nvPr/>
            </p14:nvContentPartPr>
            <p14:xfrm>
              <a:off x="8011395" y="4247490"/>
              <a:ext cx="182520" cy="285840"/>
            </p14:xfrm>
          </p:contentPart>
        </mc:Choice>
        <mc:Fallback xmlns="">
          <p:pic>
            <p:nvPicPr>
              <p:cNvPr id="25" name="Ink 24">
                <a:extLst>
                  <a:ext uri="{FF2B5EF4-FFF2-40B4-BE49-F238E27FC236}">
                    <a16:creationId xmlns:a16="http://schemas.microsoft.com/office/drawing/2014/main" id="{189B5BDD-65FB-3A8B-041B-A41209E52B96}"/>
                  </a:ext>
                </a:extLst>
              </p:cNvPr>
              <p:cNvPicPr/>
              <p:nvPr/>
            </p:nvPicPr>
            <p:blipFill>
              <a:blip r:embed="rId5"/>
              <a:stretch>
                <a:fillRect/>
              </a:stretch>
            </p:blipFill>
            <p:spPr>
              <a:xfrm>
                <a:off x="8005275" y="4241370"/>
                <a:ext cx="1947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56" name="Ink 2055">
                <a:extLst>
                  <a:ext uri="{FF2B5EF4-FFF2-40B4-BE49-F238E27FC236}">
                    <a16:creationId xmlns:a16="http://schemas.microsoft.com/office/drawing/2014/main" id="{6324D7D1-35C0-160F-4D93-66ED80FBE78E}"/>
                  </a:ext>
                </a:extLst>
              </p14:cNvPr>
              <p14:cNvContentPartPr/>
              <p14:nvPr/>
            </p14:nvContentPartPr>
            <p14:xfrm>
              <a:off x="8086275" y="4969650"/>
              <a:ext cx="145440" cy="155160"/>
            </p14:xfrm>
          </p:contentPart>
        </mc:Choice>
        <mc:Fallback xmlns="">
          <p:pic>
            <p:nvPicPr>
              <p:cNvPr id="2056" name="Ink 2055">
                <a:extLst>
                  <a:ext uri="{FF2B5EF4-FFF2-40B4-BE49-F238E27FC236}">
                    <a16:creationId xmlns:a16="http://schemas.microsoft.com/office/drawing/2014/main" id="{6324D7D1-35C0-160F-4D93-66ED80FBE78E}"/>
                  </a:ext>
                </a:extLst>
              </p:cNvPr>
              <p:cNvPicPr/>
              <p:nvPr/>
            </p:nvPicPr>
            <p:blipFill>
              <a:blip r:embed="rId7"/>
              <a:stretch>
                <a:fillRect/>
              </a:stretch>
            </p:blipFill>
            <p:spPr>
              <a:xfrm>
                <a:off x="8080155" y="4963530"/>
                <a:ext cx="157680" cy="167400"/>
              </a:xfrm>
              <a:prstGeom prst="rect">
                <a:avLst/>
              </a:prstGeom>
            </p:spPr>
          </p:pic>
        </mc:Fallback>
      </mc:AlternateContent>
      <p:grpSp>
        <p:nvGrpSpPr>
          <p:cNvPr id="2071" name="Group 2070">
            <a:extLst>
              <a:ext uri="{FF2B5EF4-FFF2-40B4-BE49-F238E27FC236}">
                <a16:creationId xmlns:a16="http://schemas.microsoft.com/office/drawing/2014/main" id="{22AAFE3C-1104-6D2B-6AB7-DAA725ECA6E9}"/>
              </a:ext>
            </a:extLst>
          </p:cNvPr>
          <p:cNvGrpSpPr/>
          <p:nvPr/>
        </p:nvGrpSpPr>
        <p:grpSpPr>
          <a:xfrm>
            <a:off x="5538915" y="3723330"/>
            <a:ext cx="3663720" cy="2303640"/>
            <a:chOff x="5538915" y="3723330"/>
            <a:chExt cx="3663720" cy="2303640"/>
          </a:xfrm>
        </p:grpSpPr>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80B0DF5-368F-CFE5-F302-A4C7CBEAC20F}"/>
                    </a:ext>
                  </a:extLst>
                </p14:cNvPr>
                <p14:cNvContentPartPr/>
                <p14:nvPr/>
              </p14:nvContentPartPr>
              <p14:xfrm>
                <a:off x="6219675" y="5219130"/>
                <a:ext cx="360" cy="304560"/>
              </p14:xfrm>
            </p:contentPart>
          </mc:Choice>
          <mc:Fallback xmlns="">
            <p:pic>
              <p:nvPicPr>
                <p:cNvPr id="16" name="Ink 15">
                  <a:extLst>
                    <a:ext uri="{FF2B5EF4-FFF2-40B4-BE49-F238E27FC236}">
                      <a16:creationId xmlns:a16="http://schemas.microsoft.com/office/drawing/2014/main" id="{780B0DF5-368F-CFE5-F302-A4C7CBEAC20F}"/>
                    </a:ext>
                  </a:extLst>
                </p:cNvPr>
                <p:cNvPicPr/>
                <p:nvPr/>
              </p:nvPicPr>
              <p:blipFill>
                <a:blip r:embed="rId9"/>
                <a:stretch>
                  <a:fillRect/>
                </a:stretch>
              </p:blipFill>
              <p:spPr>
                <a:xfrm>
                  <a:off x="6213555" y="5213010"/>
                  <a:ext cx="126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EDA9F45-BDB4-9DD6-EB19-5AD56071ABA0}"/>
                    </a:ext>
                  </a:extLst>
                </p14:cNvPr>
                <p14:cNvContentPartPr/>
                <p14:nvPr/>
              </p14:nvContentPartPr>
              <p14:xfrm>
                <a:off x="6219675" y="5214810"/>
                <a:ext cx="360720" cy="309240"/>
              </p14:xfrm>
            </p:contentPart>
          </mc:Choice>
          <mc:Fallback xmlns="">
            <p:pic>
              <p:nvPicPr>
                <p:cNvPr id="17" name="Ink 16">
                  <a:extLst>
                    <a:ext uri="{FF2B5EF4-FFF2-40B4-BE49-F238E27FC236}">
                      <a16:creationId xmlns:a16="http://schemas.microsoft.com/office/drawing/2014/main" id="{BEDA9F45-BDB4-9DD6-EB19-5AD56071ABA0}"/>
                    </a:ext>
                  </a:extLst>
                </p:cNvPr>
                <p:cNvPicPr/>
                <p:nvPr/>
              </p:nvPicPr>
              <p:blipFill>
                <a:blip r:embed="rId11"/>
                <a:stretch>
                  <a:fillRect/>
                </a:stretch>
              </p:blipFill>
              <p:spPr>
                <a:xfrm>
                  <a:off x="6213555" y="5208690"/>
                  <a:ext cx="3729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928674DB-B27D-09DE-EA80-BF48D3C63EF9}"/>
                    </a:ext>
                  </a:extLst>
                </p14:cNvPr>
                <p14:cNvContentPartPr/>
                <p14:nvPr/>
              </p14:nvContentPartPr>
              <p14:xfrm>
                <a:off x="6676515" y="5370690"/>
                <a:ext cx="155160" cy="241920"/>
              </p14:xfrm>
            </p:contentPart>
          </mc:Choice>
          <mc:Fallback xmlns="">
            <p:pic>
              <p:nvPicPr>
                <p:cNvPr id="19" name="Ink 18">
                  <a:extLst>
                    <a:ext uri="{FF2B5EF4-FFF2-40B4-BE49-F238E27FC236}">
                      <a16:creationId xmlns:a16="http://schemas.microsoft.com/office/drawing/2014/main" id="{928674DB-B27D-09DE-EA80-BF48D3C63EF9}"/>
                    </a:ext>
                  </a:extLst>
                </p:cNvPr>
                <p:cNvPicPr/>
                <p:nvPr/>
              </p:nvPicPr>
              <p:blipFill>
                <a:blip r:embed="rId13"/>
                <a:stretch>
                  <a:fillRect/>
                </a:stretch>
              </p:blipFill>
              <p:spPr>
                <a:xfrm>
                  <a:off x="6670395" y="5364570"/>
                  <a:ext cx="167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E701B006-743B-4B2F-9872-D432E1E07D56}"/>
                    </a:ext>
                  </a:extLst>
                </p14:cNvPr>
                <p14:cNvContentPartPr/>
                <p14:nvPr/>
              </p14:nvContentPartPr>
              <p14:xfrm>
                <a:off x="5704875" y="4228410"/>
                <a:ext cx="322560" cy="376560"/>
              </p14:xfrm>
            </p:contentPart>
          </mc:Choice>
          <mc:Fallback xmlns="">
            <p:pic>
              <p:nvPicPr>
                <p:cNvPr id="2" name="Ink 1">
                  <a:extLst>
                    <a:ext uri="{FF2B5EF4-FFF2-40B4-BE49-F238E27FC236}">
                      <a16:creationId xmlns:a16="http://schemas.microsoft.com/office/drawing/2014/main" id="{E701B006-743B-4B2F-9872-D432E1E07D56}"/>
                    </a:ext>
                  </a:extLst>
                </p:cNvPr>
                <p:cNvPicPr/>
                <p:nvPr/>
              </p:nvPicPr>
              <p:blipFill>
                <a:blip r:embed="rId15"/>
                <a:stretch>
                  <a:fillRect/>
                </a:stretch>
              </p:blipFill>
              <p:spPr>
                <a:xfrm>
                  <a:off x="5698755" y="4222290"/>
                  <a:ext cx="33480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 name="Ink 2">
                  <a:extLst>
                    <a:ext uri="{FF2B5EF4-FFF2-40B4-BE49-F238E27FC236}">
                      <a16:creationId xmlns:a16="http://schemas.microsoft.com/office/drawing/2014/main" id="{131251E7-FD0D-DEB1-A850-36577DC4EA27}"/>
                    </a:ext>
                  </a:extLst>
                </p14:cNvPr>
                <p14:cNvContentPartPr/>
                <p14:nvPr/>
              </p14:nvContentPartPr>
              <p14:xfrm>
                <a:off x="6181155" y="4523610"/>
                <a:ext cx="42840" cy="289440"/>
              </p14:xfrm>
            </p:contentPart>
          </mc:Choice>
          <mc:Fallback xmlns="">
            <p:pic>
              <p:nvPicPr>
                <p:cNvPr id="3" name="Ink 2">
                  <a:extLst>
                    <a:ext uri="{FF2B5EF4-FFF2-40B4-BE49-F238E27FC236}">
                      <a16:creationId xmlns:a16="http://schemas.microsoft.com/office/drawing/2014/main" id="{131251E7-FD0D-DEB1-A850-36577DC4EA27}"/>
                    </a:ext>
                  </a:extLst>
                </p:cNvPr>
                <p:cNvPicPr/>
                <p:nvPr/>
              </p:nvPicPr>
              <p:blipFill>
                <a:blip r:embed="rId17"/>
                <a:stretch>
                  <a:fillRect/>
                </a:stretch>
              </p:blipFill>
              <p:spPr>
                <a:xfrm>
                  <a:off x="6175035" y="4517490"/>
                  <a:ext cx="550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 name="Ink 3">
                  <a:extLst>
                    <a:ext uri="{FF2B5EF4-FFF2-40B4-BE49-F238E27FC236}">
                      <a16:creationId xmlns:a16="http://schemas.microsoft.com/office/drawing/2014/main" id="{047F5DC9-53B7-8A04-58B7-AD9F668B1A38}"/>
                    </a:ext>
                  </a:extLst>
                </p14:cNvPr>
                <p14:cNvContentPartPr/>
                <p14:nvPr/>
              </p14:nvContentPartPr>
              <p14:xfrm>
                <a:off x="6410115" y="4370970"/>
                <a:ext cx="218160" cy="29520"/>
              </p14:xfrm>
            </p:contentPart>
          </mc:Choice>
          <mc:Fallback xmlns="">
            <p:pic>
              <p:nvPicPr>
                <p:cNvPr id="4" name="Ink 3">
                  <a:extLst>
                    <a:ext uri="{FF2B5EF4-FFF2-40B4-BE49-F238E27FC236}">
                      <a16:creationId xmlns:a16="http://schemas.microsoft.com/office/drawing/2014/main" id="{047F5DC9-53B7-8A04-58B7-AD9F668B1A38}"/>
                    </a:ext>
                  </a:extLst>
                </p:cNvPr>
                <p:cNvPicPr/>
                <p:nvPr/>
              </p:nvPicPr>
              <p:blipFill>
                <a:blip r:embed="rId19"/>
                <a:stretch>
                  <a:fillRect/>
                </a:stretch>
              </p:blipFill>
              <p:spPr>
                <a:xfrm>
                  <a:off x="6403995" y="4364850"/>
                  <a:ext cx="230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 name="Ink 6">
                  <a:extLst>
                    <a:ext uri="{FF2B5EF4-FFF2-40B4-BE49-F238E27FC236}">
                      <a16:creationId xmlns:a16="http://schemas.microsoft.com/office/drawing/2014/main" id="{1EED11AA-DA54-0BE7-AE6E-42B8EEF7EAF4}"/>
                    </a:ext>
                  </a:extLst>
                </p14:cNvPr>
                <p14:cNvContentPartPr/>
                <p14:nvPr/>
              </p14:nvContentPartPr>
              <p14:xfrm>
                <a:off x="6476715" y="4266570"/>
                <a:ext cx="64440" cy="388440"/>
              </p14:xfrm>
            </p:contentPart>
          </mc:Choice>
          <mc:Fallback xmlns="">
            <p:pic>
              <p:nvPicPr>
                <p:cNvPr id="7" name="Ink 6">
                  <a:extLst>
                    <a:ext uri="{FF2B5EF4-FFF2-40B4-BE49-F238E27FC236}">
                      <a16:creationId xmlns:a16="http://schemas.microsoft.com/office/drawing/2014/main" id="{1EED11AA-DA54-0BE7-AE6E-42B8EEF7EAF4}"/>
                    </a:ext>
                  </a:extLst>
                </p:cNvPr>
                <p:cNvPicPr/>
                <p:nvPr/>
              </p:nvPicPr>
              <p:blipFill>
                <a:blip r:embed="rId21"/>
                <a:stretch>
                  <a:fillRect/>
                </a:stretch>
              </p:blipFill>
              <p:spPr>
                <a:xfrm>
                  <a:off x="6470595" y="4260450"/>
                  <a:ext cx="7668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6AE59103-7164-A110-C173-39AD08F94EC9}"/>
                    </a:ext>
                  </a:extLst>
                </p14:cNvPr>
                <p14:cNvContentPartPr/>
                <p14:nvPr/>
              </p14:nvContentPartPr>
              <p14:xfrm>
                <a:off x="6771915" y="4247850"/>
                <a:ext cx="360" cy="298800"/>
              </p14:xfrm>
            </p:contentPart>
          </mc:Choice>
          <mc:Fallback xmlns="">
            <p:pic>
              <p:nvPicPr>
                <p:cNvPr id="8" name="Ink 7">
                  <a:extLst>
                    <a:ext uri="{FF2B5EF4-FFF2-40B4-BE49-F238E27FC236}">
                      <a16:creationId xmlns:a16="http://schemas.microsoft.com/office/drawing/2014/main" id="{6AE59103-7164-A110-C173-39AD08F94EC9}"/>
                    </a:ext>
                  </a:extLst>
                </p:cNvPr>
                <p:cNvPicPr/>
                <p:nvPr/>
              </p:nvPicPr>
              <p:blipFill>
                <a:blip r:embed="rId23"/>
                <a:stretch>
                  <a:fillRect/>
                </a:stretch>
              </p:blipFill>
              <p:spPr>
                <a:xfrm>
                  <a:off x="6765795" y="4241730"/>
                  <a:ext cx="126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EAEA19D8-081B-D20E-EB6F-9670311ECE75}"/>
                    </a:ext>
                  </a:extLst>
                </p14:cNvPr>
                <p14:cNvContentPartPr/>
                <p14:nvPr/>
              </p14:nvContentPartPr>
              <p14:xfrm>
                <a:off x="6771915" y="4237050"/>
                <a:ext cx="286200" cy="310680"/>
              </p14:xfrm>
            </p:contentPart>
          </mc:Choice>
          <mc:Fallback xmlns="">
            <p:pic>
              <p:nvPicPr>
                <p:cNvPr id="10" name="Ink 9">
                  <a:extLst>
                    <a:ext uri="{FF2B5EF4-FFF2-40B4-BE49-F238E27FC236}">
                      <a16:creationId xmlns:a16="http://schemas.microsoft.com/office/drawing/2014/main" id="{EAEA19D8-081B-D20E-EB6F-9670311ECE75}"/>
                    </a:ext>
                  </a:extLst>
                </p:cNvPr>
                <p:cNvPicPr/>
                <p:nvPr/>
              </p:nvPicPr>
              <p:blipFill>
                <a:blip r:embed="rId25"/>
                <a:stretch>
                  <a:fillRect/>
                </a:stretch>
              </p:blipFill>
              <p:spPr>
                <a:xfrm>
                  <a:off x="6765795" y="4230930"/>
                  <a:ext cx="2984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Ink 11">
                  <a:extLst>
                    <a:ext uri="{FF2B5EF4-FFF2-40B4-BE49-F238E27FC236}">
                      <a16:creationId xmlns:a16="http://schemas.microsoft.com/office/drawing/2014/main" id="{A812D163-D855-1054-4A90-D7EDB51BF5E3}"/>
                    </a:ext>
                  </a:extLst>
                </p14:cNvPr>
                <p14:cNvContentPartPr/>
                <p14:nvPr/>
              </p14:nvContentPartPr>
              <p14:xfrm>
                <a:off x="7105275" y="4475010"/>
                <a:ext cx="279000" cy="246240"/>
              </p14:xfrm>
            </p:contentPart>
          </mc:Choice>
          <mc:Fallback xmlns="">
            <p:pic>
              <p:nvPicPr>
                <p:cNvPr id="12" name="Ink 11">
                  <a:extLst>
                    <a:ext uri="{FF2B5EF4-FFF2-40B4-BE49-F238E27FC236}">
                      <a16:creationId xmlns:a16="http://schemas.microsoft.com/office/drawing/2014/main" id="{A812D163-D855-1054-4A90-D7EDB51BF5E3}"/>
                    </a:ext>
                  </a:extLst>
                </p:cNvPr>
                <p:cNvPicPr/>
                <p:nvPr/>
              </p:nvPicPr>
              <p:blipFill>
                <a:blip r:embed="rId27"/>
                <a:stretch>
                  <a:fillRect/>
                </a:stretch>
              </p:blipFill>
              <p:spPr>
                <a:xfrm>
                  <a:off x="7099155" y="4468890"/>
                  <a:ext cx="2912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A76DFB0D-C628-8D56-BFEA-87A03953F8CD}"/>
                    </a:ext>
                  </a:extLst>
                </p14:cNvPr>
                <p14:cNvContentPartPr/>
                <p14:nvPr/>
              </p14:nvContentPartPr>
              <p14:xfrm>
                <a:off x="5543595" y="4828530"/>
                <a:ext cx="1913400" cy="162720"/>
              </p14:xfrm>
            </p:contentPart>
          </mc:Choice>
          <mc:Fallback xmlns="">
            <p:pic>
              <p:nvPicPr>
                <p:cNvPr id="14" name="Ink 13">
                  <a:extLst>
                    <a:ext uri="{FF2B5EF4-FFF2-40B4-BE49-F238E27FC236}">
                      <a16:creationId xmlns:a16="http://schemas.microsoft.com/office/drawing/2014/main" id="{A76DFB0D-C628-8D56-BFEA-87A03953F8CD}"/>
                    </a:ext>
                  </a:extLst>
                </p:cNvPr>
                <p:cNvPicPr/>
                <p:nvPr/>
              </p:nvPicPr>
              <p:blipFill>
                <a:blip r:embed="rId29"/>
                <a:stretch>
                  <a:fillRect/>
                </a:stretch>
              </p:blipFill>
              <p:spPr>
                <a:xfrm>
                  <a:off x="5537475" y="4822410"/>
                  <a:ext cx="19256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C5124C19-FDCD-522B-8B67-76C604C2A5CC}"/>
                    </a:ext>
                  </a:extLst>
                </p14:cNvPr>
                <p14:cNvContentPartPr/>
                <p14:nvPr/>
              </p14:nvContentPartPr>
              <p14:xfrm>
                <a:off x="7591275" y="4752210"/>
                <a:ext cx="104400" cy="10080"/>
              </p14:xfrm>
            </p:contentPart>
          </mc:Choice>
          <mc:Fallback xmlns="">
            <p:pic>
              <p:nvPicPr>
                <p:cNvPr id="20" name="Ink 19">
                  <a:extLst>
                    <a:ext uri="{FF2B5EF4-FFF2-40B4-BE49-F238E27FC236}">
                      <a16:creationId xmlns:a16="http://schemas.microsoft.com/office/drawing/2014/main" id="{C5124C19-FDCD-522B-8B67-76C604C2A5CC}"/>
                    </a:ext>
                  </a:extLst>
                </p:cNvPr>
                <p:cNvPicPr/>
                <p:nvPr/>
              </p:nvPicPr>
              <p:blipFill>
                <a:blip r:embed="rId31"/>
                <a:stretch>
                  <a:fillRect/>
                </a:stretch>
              </p:blipFill>
              <p:spPr>
                <a:xfrm>
                  <a:off x="7585155" y="4746090"/>
                  <a:ext cx="11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62E9B8F2-F554-A584-168E-ED2A89D7BB14}"/>
                    </a:ext>
                  </a:extLst>
                </p14:cNvPr>
                <p14:cNvContentPartPr/>
                <p14:nvPr/>
              </p14:nvContentPartPr>
              <p14:xfrm>
                <a:off x="7591275" y="4837170"/>
                <a:ext cx="220320" cy="20880"/>
              </p14:xfrm>
            </p:contentPart>
          </mc:Choice>
          <mc:Fallback xmlns="">
            <p:pic>
              <p:nvPicPr>
                <p:cNvPr id="23" name="Ink 22">
                  <a:extLst>
                    <a:ext uri="{FF2B5EF4-FFF2-40B4-BE49-F238E27FC236}">
                      <a16:creationId xmlns:a16="http://schemas.microsoft.com/office/drawing/2014/main" id="{62E9B8F2-F554-A584-168E-ED2A89D7BB14}"/>
                    </a:ext>
                  </a:extLst>
                </p:cNvPr>
                <p:cNvPicPr/>
                <p:nvPr/>
              </p:nvPicPr>
              <p:blipFill>
                <a:blip r:embed="rId33"/>
                <a:stretch>
                  <a:fillRect/>
                </a:stretch>
              </p:blipFill>
              <p:spPr>
                <a:xfrm>
                  <a:off x="7585155" y="4831050"/>
                  <a:ext cx="232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1AD5A8EC-132B-DC69-C46F-0F23D62769BC}"/>
                    </a:ext>
                  </a:extLst>
                </p14:cNvPr>
                <p14:cNvContentPartPr/>
                <p14:nvPr/>
              </p14:nvContentPartPr>
              <p14:xfrm>
                <a:off x="7972515" y="4742490"/>
                <a:ext cx="741960" cy="67680"/>
              </p14:xfrm>
            </p:contentPart>
          </mc:Choice>
          <mc:Fallback xmlns="">
            <p:pic>
              <p:nvPicPr>
                <p:cNvPr id="26" name="Ink 25">
                  <a:extLst>
                    <a:ext uri="{FF2B5EF4-FFF2-40B4-BE49-F238E27FC236}">
                      <a16:creationId xmlns:a16="http://schemas.microsoft.com/office/drawing/2014/main" id="{1AD5A8EC-132B-DC69-C46F-0F23D62769BC}"/>
                    </a:ext>
                  </a:extLst>
                </p:cNvPr>
                <p:cNvPicPr/>
                <p:nvPr/>
              </p:nvPicPr>
              <p:blipFill>
                <a:blip r:embed="rId35"/>
                <a:stretch>
                  <a:fillRect/>
                </a:stretch>
              </p:blipFill>
              <p:spPr>
                <a:xfrm>
                  <a:off x="7966395" y="4736370"/>
                  <a:ext cx="7542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B0D8E633-900A-1BA0-3453-197A2041AFE0}"/>
                    </a:ext>
                  </a:extLst>
                </p14:cNvPr>
                <p14:cNvContentPartPr/>
                <p14:nvPr/>
              </p14:nvContentPartPr>
              <p14:xfrm>
                <a:off x="8115075" y="4971450"/>
                <a:ext cx="7920" cy="266400"/>
              </p14:xfrm>
            </p:contentPart>
          </mc:Choice>
          <mc:Fallback xmlns="">
            <p:pic>
              <p:nvPicPr>
                <p:cNvPr id="27" name="Ink 26">
                  <a:extLst>
                    <a:ext uri="{FF2B5EF4-FFF2-40B4-BE49-F238E27FC236}">
                      <a16:creationId xmlns:a16="http://schemas.microsoft.com/office/drawing/2014/main" id="{B0D8E633-900A-1BA0-3453-197A2041AFE0}"/>
                    </a:ext>
                  </a:extLst>
                </p:cNvPr>
                <p:cNvPicPr/>
                <p:nvPr/>
              </p:nvPicPr>
              <p:blipFill>
                <a:blip r:embed="rId37"/>
                <a:stretch>
                  <a:fillRect/>
                </a:stretch>
              </p:blipFill>
              <p:spPr>
                <a:xfrm>
                  <a:off x="8108955" y="4965330"/>
                  <a:ext cx="20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29AFE3C9-0E5F-15EA-6ADA-73F5F0F00834}"/>
                    </a:ext>
                  </a:extLst>
                </p14:cNvPr>
                <p14:cNvContentPartPr/>
                <p14:nvPr/>
              </p14:nvContentPartPr>
              <p14:xfrm>
                <a:off x="8160795" y="4333530"/>
                <a:ext cx="192960" cy="320400"/>
              </p14:xfrm>
            </p:contentPart>
          </mc:Choice>
          <mc:Fallback xmlns="">
            <p:pic>
              <p:nvPicPr>
                <p:cNvPr id="29" name="Ink 28">
                  <a:extLst>
                    <a:ext uri="{FF2B5EF4-FFF2-40B4-BE49-F238E27FC236}">
                      <a16:creationId xmlns:a16="http://schemas.microsoft.com/office/drawing/2014/main" id="{29AFE3C9-0E5F-15EA-6ADA-73F5F0F00834}"/>
                    </a:ext>
                  </a:extLst>
                </p:cNvPr>
                <p:cNvPicPr/>
                <p:nvPr/>
              </p:nvPicPr>
              <p:blipFill>
                <a:blip r:embed="rId39"/>
                <a:stretch>
                  <a:fillRect/>
                </a:stretch>
              </p:blipFill>
              <p:spPr>
                <a:xfrm>
                  <a:off x="8154675" y="4327410"/>
                  <a:ext cx="2052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B9CC37E-182A-C778-E784-F7F6D97DDCF1}"/>
                    </a:ext>
                  </a:extLst>
                </p14:cNvPr>
                <p14:cNvContentPartPr/>
                <p14:nvPr/>
              </p14:nvContentPartPr>
              <p14:xfrm>
                <a:off x="8227755" y="4523250"/>
                <a:ext cx="163080" cy="125640"/>
              </p14:xfrm>
            </p:contentPart>
          </mc:Choice>
          <mc:Fallback xmlns="">
            <p:pic>
              <p:nvPicPr>
                <p:cNvPr id="30" name="Ink 29">
                  <a:extLst>
                    <a:ext uri="{FF2B5EF4-FFF2-40B4-BE49-F238E27FC236}">
                      <a16:creationId xmlns:a16="http://schemas.microsoft.com/office/drawing/2014/main" id="{8B9CC37E-182A-C778-E784-F7F6D97DDCF1}"/>
                    </a:ext>
                  </a:extLst>
                </p:cNvPr>
                <p:cNvPicPr/>
                <p:nvPr/>
              </p:nvPicPr>
              <p:blipFill>
                <a:blip r:embed="rId41"/>
                <a:stretch>
                  <a:fillRect/>
                </a:stretch>
              </p:blipFill>
              <p:spPr>
                <a:xfrm>
                  <a:off x="8221635" y="4517130"/>
                  <a:ext cx="175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48" name="Ink 2047">
                  <a:extLst>
                    <a:ext uri="{FF2B5EF4-FFF2-40B4-BE49-F238E27FC236}">
                      <a16:creationId xmlns:a16="http://schemas.microsoft.com/office/drawing/2014/main" id="{1EEA29B2-D887-AF0F-4850-F53E1E8567FC}"/>
                    </a:ext>
                  </a:extLst>
                </p14:cNvPr>
                <p14:cNvContentPartPr/>
                <p14:nvPr/>
              </p14:nvContentPartPr>
              <p14:xfrm>
                <a:off x="8496315" y="4483650"/>
                <a:ext cx="201600" cy="195480"/>
              </p14:xfrm>
            </p:contentPart>
          </mc:Choice>
          <mc:Fallback xmlns="">
            <p:pic>
              <p:nvPicPr>
                <p:cNvPr id="2048" name="Ink 2047">
                  <a:extLst>
                    <a:ext uri="{FF2B5EF4-FFF2-40B4-BE49-F238E27FC236}">
                      <a16:creationId xmlns:a16="http://schemas.microsoft.com/office/drawing/2014/main" id="{1EEA29B2-D887-AF0F-4850-F53E1E8567FC}"/>
                    </a:ext>
                  </a:extLst>
                </p:cNvPr>
                <p:cNvPicPr/>
                <p:nvPr/>
              </p:nvPicPr>
              <p:blipFill>
                <a:blip r:embed="rId43"/>
                <a:stretch>
                  <a:fillRect/>
                </a:stretch>
              </p:blipFill>
              <p:spPr>
                <a:xfrm>
                  <a:off x="8490195" y="4477530"/>
                  <a:ext cx="2138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51" name="Ink 2050">
                  <a:extLst>
                    <a:ext uri="{FF2B5EF4-FFF2-40B4-BE49-F238E27FC236}">
                      <a16:creationId xmlns:a16="http://schemas.microsoft.com/office/drawing/2014/main" id="{3DCDB7E1-2FC1-0B65-6F06-D8CF5A7C2963}"/>
                    </a:ext>
                  </a:extLst>
                </p14:cNvPr>
                <p14:cNvContentPartPr/>
                <p14:nvPr/>
              </p14:nvContentPartPr>
              <p14:xfrm>
                <a:off x="7875315" y="4190610"/>
                <a:ext cx="153000" cy="563040"/>
              </p14:xfrm>
            </p:contentPart>
          </mc:Choice>
          <mc:Fallback xmlns="">
            <p:pic>
              <p:nvPicPr>
                <p:cNvPr id="2051" name="Ink 2050">
                  <a:extLst>
                    <a:ext uri="{FF2B5EF4-FFF2-40B4-BE49-F238E27FC236}">
                      <a16:creationId xmlns:a16="http://schemas.microsoft.com/office/drawing/2014/main" id="{3DCDB7E1-2FC1-0B65-6F06-D8CF5A7C2963}"/>
                    </a:ext>
                  </a:extLst>
                </p:cNvPr>
                <p:cNvPicPr/>
                <p:nvPr/>
              </p:nvPicPr>
              <p:blipFill>
                <a:blip r:embed="rId45"/>
                <a:stretch>
                  <a:fillRect/>
                </a:stretch>
              </p:blipFill>
              <p:spPr>
                <a:xfrm>
                  <a:off x="7869195" y="4184490"/>
                  <a:ext cx="16524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53" name="Ink 2052">
                  <a:extLst>
                    <a:ext uri="{FF2B5EF4-FFF2-40B4-BE49-F238E27FC236}">
                      <a16:creationId xmlns:a16="http://schemas.microsoft.com/office/drawing/2014/main" id="{D0D47516-407B-433B-BF3F-392D8E891910}"/>
                    </a:ext>
                  </a:extLst>
                </p14:cNvPr>
                <p14:cNvContentPartPr/>
                <p14:nvPr/>
              </p14:nvContentPartPr>
              <p14:xfrm>
                <a:off x="8601075" y="4038330"/>
                <a:ext cx="153360" cy="599400"/>
              </p14:xfrm>
            </p:contentPart>
          </mc:Choice>
          <mc:Fallback xmlns="">
            <p:pic>
              <p:nvPicPr>
                <p:cNvPr id="2053" name="Ink 2052">
                  <a:extLst>
                    <a:ext uri="{FF2B5EF4-FFF2-40B4-BE49-F238E27FC236}">
                      <a16:creationId xmlns:a16="http://schemas.microsoft.com/office/drawing/2014/main" id="{D0D47516-407B-433B-BF3F-392D8E891910}"/>
                    </a:ext>
                  </a:extLst>
                </p:cNvPr>
                <p:cNvPicPr/>
                <p:nvPr/>
              </p:nvPicPr>
              <p:blipFill>
                <a:blip r:embed="rId47"/>
                <a:stretch>
                  <a:fillRect/>
                </a:stretch>
              </p:blipFill>
              <p:spPr>
                <a:xfrm>
                  <a:off x="8594955" y="4032210"/>
                  <a:ext cx="16560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54" name="Ink 2053">
                  <a:extLst>
                    <a:ext uri="{FF2B5EF4-FFF2-40B4-BE49-F238E27FC236}">
                      <a16:creationId xmlns:a16="http://schemas.microsoft.com/office/drawing/2014/main" id="{086BBBAF-DE0E-DB46-DD1B-304461868FB3}"/>
                    </a:ext>
                  </a:extLst>
                </p14:cNvPr>
                <p14:cNvContentPartPr/>
                <p14:nvPr/>
              </p14:nvContentPartPr>
              <p14:xfrm>
                <a:off x="8753355" y="3836010"/>
                <a:ext cx="164160" cy="327960"/>
              </p14:xfrm>
            </p:contentPart>
          </mc:Choice>
          <mc:Fallback xmlns="">
            <p:pic>
              <p:nvPicPr>
                <p:cNvPr id="2054" name="Ink 2053">
                  <a:extLst>
                    <a:ext uri="{FF2B5EF4-FFF2-40B4-BE49-F238E27FC236}">
                      <a16:creationId xmlns:a16="http://schemas.microsoft.com/office/drawing/2014/main" id="{086BBBAF-DE0E-DB46-DD1B-304461868FB3}"/>
                    </a:ext>
                  </a:extLst>
                </p:cNvPr>
                <p:cNvPicPr/>
                <p:nvPr/>
              </p:nvPicPr>
              <p:blipFill>
                <a:blip r:embed="rId49"/>
                <a:stretch>
                  <a:fillRect/>
                </a:stretch>
              </p:blipFill>
              <p:spPr>
                <a:xfrm>
                  <a:off x="8747235" y="3829890"/>
                  <a:ext cx="1764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57" name="Ink 2056">
                  <a:extLst>
                    <a:ext uri="{FF2B5EF4-FFF2-40B4-BE49-F238E27FC236}">
                      <a16:creationId xmlns:a16="http://schemas.microsoft.com/office/drawing/2014/main" id="{53CD850D-BFDF-397A-8CFD-80AF589FCCDC}"/>
                    </a:ext>
                  </a:extLst>
                </p14:cNvPr>
                <p14:cNvContentPartPr/>
                <p14:nvPr/>
              </p14:nvContentPartPr>
              <p14:xfrm>
                <a:off x="8038755" y="5199690"/>
                <a:ext cx="322920" cy="77040"/>
              </p14:xfrm>
            </p:contentPart>
          </mc:Choice>
          <mc:Fallback xmlns="">
            <p:pic>
              <p:nvPicPr>
                <p:cNvPr id="2057" name="Ink 2056">
                  <a:extLst>
                    <a:ext uri="{FF2B5EF4-FFF2-40B4-BE49-F238E27FC236}">
                      <a16:creationId xmlns:a16="http://schemas.microsoft.com/office/drawing/2014/main" id="{53CD850D-BFDF-397A-8CFD-80AF589FCCDC}"/>
                    </a:ext>
                  </a:extLst>
                </p:cNvPr>
                <p:cNvPicPr/>
                <p:nvPr/>
              </p:nvPicPr>
              <p:blipFill>
                <a:blip r:embed="rId51"/>
                <a:stretch>
                  <a:fillRect/>
                </a:stretch>
              </p:blipFill>
              <p:spPr>
                <a:xfrm>
                  <a:off x="8032635" y="5193570"/>
                  <a:ext cx="335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8" name="Ink 2057">
                  <a:extLst>
                    <a:ext uri="{FF2B5EF4-FFF2-40B4-BE49-F238E27FC236}">
                      <a16:creationId xmlns:a16="http://schemas.microsoft.com/office/drawing/2014/main" id="{EE37ABD1-E9D2-FD0B-DC9C-20274E77208C}"/>
                    </a:ext>
                  </a:extLst>
                </p14:cNvPr>
                <p14:cNvContentPartPr/>
                <p14:nvPr/>
              </p14:nvContentPartPr>
              <p14:xfrm>
                <a:off x="8094195" y="5342970"/>
                <a:ext cx="108360" cy="250920"/>
              </p14:xfrm>
            </p:contentPart>
          </mc:Choice>
          <mc:Fallback xmlns="">
            <p:pic>
              <p:nvPicPr>
                <p:cNvPr id="2058" name="Ink 2057">
                  <a:extLst>
                    <a:ext uri="{FF2B5EF4-FFF2-40B4-BE49-F238E27FC236}">
                      <a16:creationId xmlns:a16="http://schemas.microsoft.com/office/drawing/2014/main" id="{EE37ABD1-E9D2-FD0B-DC9C-20274E77208C}"/>
                    </a:ext>
                  </a:extLst>
                </p:cNvPr>
                <p:cNvPicPr/>
                <p:nvPr/>
              </p:nvPicPr>
              <p:blipFill>
                <a:blip r:embed="rId53"/>
                <a:stretch>
                  <a:fillRect/>
                </a:stretch>
              </p:blipFill>
              <p:spPr>
                <a:xfrm>
                  <a:off x="8088075" y="5336850"/>
                  <a:ext cx="1206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60" name="Ink 2059">
                  <a:extLst>
                    <a:ext uri="{FF2B5EF4-FFF2-40B4-BE49-F238E27FC236}">
                      <a16:creationId xmlns:a16="http://schemas.microsoft.com/office/drawing/2014/main" id="{55E03EDA-504E-A8EB-3A17-7A176635D6E9}"/>
                    </a:ext>
                  </a:extLst>
                </p14:cNvPr>
                <p14:cNvContentPartPr/>
                <p14:nvPr/>
              </p14:nvContentPartPr>
              <p14:xfrm>
                <a:off x="8247915" y="5283930"/>
                <a:ext cx="143280" cy="178200"/>
              </p14:xfrm>
            </p:contentPart>
          </mc:Choice>
          <mc:Fallback xmlns="">
            <p:pic>
              <p:nvPicPr>
                <p:cNvPr id="2060" name="Ink 2059">
                  <a:extLst>
                    <a:ext uri="{FF2B5EF4-FFF2-40B4-BE49-F238E27FC236}">
                      <a16:creationId xmlns:a16="http://schemas.microsoft.com/office/drawing/2014/main" id="{55E03EDA-504E-A8EB-3A17-7A176635D6E9}"/>
                    </a:ext>
                  </a:extLst>
                </p:cNvPr>
                <p:cNvPicPr/>
                <p:nvPr/>
              </p:nvPicPr>
              <p:blipFill>
                <a:blip r:embed="rId55"/>
                <a:stretch>
                  <a:fillRect/>
                </a:stretch>
              </p:blipFill>
              <p:spPr>
                <a:xfrm>
                  <a:off x="8241795" y="5277810"/>
                  <a:ext cx="1555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62" name="Ink 2061">
                  <a:extLst>
                    <a:ext uri="{FF2B5EF4-FFF2-40B4-BE49-F238E27FC236}">
                      <a16:creationId xmlns:a16="http://schemas.microsoft.com/office/drawing/2014/main" id="{ED7925A8-0B16-4145-6AD3-33B2BBB4D1A7}"/>
                    </a:ext>
                  </a:extLst>
                </p14:cNvPr>
                <p14:cNvContentPartPr/>
                <p14:nvPr/>
              </p14:nvContentPartPr>
              <p14:xfrm>
                <a:off x="7895115" y="4990890"/>
                <a:ext cx="163080" cy="678960"/>
              </p14:xfrm>
            </p:contentPart>
          </mc:Choice>
          <mc:Fallback xmlns="">
            <p:pic>
              <p:nvPicPr>
                <p:cNvPr id="2062" name="Ink 2061">
                  <a:extLst>
                    <a:ext uri="{FF2B5EF4-FFF2-40B4-BE49-F238E27FC236}">
                      <a16:creationId xmlns:a16="http://schemas.microsoft.com/office/drawing/2014/main" id="{ED7925A8-0B16-4145-6AD3-33B2BBB4D1A7}"/>
                    </a:ext>
                  </a:extLst>
                </p:cNvPr>
                <p:cNvPicPr/>
                <p:nvPr/>
              </p:nvPicPr>
              <p:blipFill>
                <a:blip r:embed="rId57"/>
                <a:stretch>
                  <a:fillRect/>
                </a:stretch>
              </p:blipFill>
              <p:spPr>
                <a:xfrm>
                  <a:off x="7888995" y="4984770"/>
                  <a:ext cx="17532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64" name="Ink 2063">
                  <a:extLst>
                    <a:ext uri="{FF2B5EF4-FFF2-40B4-BE49-F238E27FC236}">
                      <a16:creationId xmlns:a16="http://schemas.microsoft.com/office/drawing/2014/main" id="{CBDE8262-36D2-2B66-7BF9-07F8FC2E36E1}"/>
                    </a:ext>
                  </a:extLst>
                </p14:cNvPr>
                <p14:cNvContentPartPr/>
                <p14:nvPr/>
              </p14:nvContentPartPr>
              <p14:xfrm>
                <a:off x="8182035" y="5305170"/>
                <a:ext cx="360" cy="84600"/>
              </p14:xfrm>
            </p:contentPart>
          </mc:Choice>
          <mc:Fallback xmlns="">
            <p:pic>
              <p:nvPicPr>
                <p:cNvPr id="2064" name="Ink 2063">
                  <a:extLst>
                    <a:ext uri="{FF2B5EF4-FFF2-40B4-BE49-F238E27FC236}">
                      <a16:creationId xmlns:a16="http://schemas.microsoft.com/office/drawing/2014/main" id="{CBDE8262-36D2-2B66-7BF9-07F8FC2E36E1}"/>
                    </a:ext>
                  </a:extLst>
                </p:cNvPr>
                <p:cNvPicPr/>
                <p:nvPr/>
              </p:nvPicPr>
              <p:blipFill>
                <a:blip r:embed="rId59"/>
                <a:stretch>
                  <a:fillRect/>
                </a:stretch>
              </p:blipFill>
              <p:spPr>
                <a:xfrm>
                  <a:off x="8175915" y="5299050"/>
                  <a:ext cx="126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66" name="Ink 2065">
                  <a:extLst>
                    <a:ext uri="{FF2B5EF4-FFF2-40B4-BE49-F238E27FC236}">
                      <a16:creationId xmlns:a16="http://schemas.microsoft.com/office/drawing/2014/main" id="{406EAF7C-9102-DE55-B7B4-A85C2861D4FC}"/>
                    </a:ext>
                  </a:extLst>
                </p14:cNvPr>
                <p14:cNvContentPartPr/>
                <p14:nvPr/>
              </p14:nvContentPartPr>
              <p14:xfrm>
                <a:off x="8391555" y="4838610"/>
                <a:ext cx="124920" cy="770400"/>
              </p14:xfrm>
            </p:contentPart>
          </mc:Choice>
          <mc:Fallback xmlns="">
            <p:pic>
              <p:nvPicPr>
                <p:cNvPr id="2066" name="Ink 2065">
                  <a:extLst>
                    <a:ext uri="{FF2B5EF4-FFF2-40B4-BE49-F238E27FC236}">
                      <a16:creationId xmlns:a16="http://schemas.microsoft.com/office/drawing/2014/main" id="{406EAF7C-9102-DE55-B7B4-A85C2861D4FC}"/>
                    </a:ext>
                  </a:extLst>
                </p:cNvPr>
                <p:cNvPicPr/>
                <p:nvPr/>
              </p:nvPicPr>
              <p:blipFill>
                <a:blip r:embed="rId61"/>
                <a:stretch>
                  <a:fillRect/>
                </a:stretch>
              </p:blipFill>
              <p:spPr>
                <a:xfrm>
                  <a:off x="8385435" y="4832490"/>
                  <a:ext cx="13716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68" name="Ink 2067">
                  <a:extLst>
                    <a:ext uri="{FF2B5EF4-FFF2-40B4-BE49-F238E27FC236}">
                      <a16:creationId xmlns:a16="http://schemas.microsoft.com/office/drawing/2014/main" id="{21E82157-8137-876E-460F-DA7242BA4FB2}"/>
                    </a:ext>
                  </a:extLst>
                </p14:cNvPr>
                <p14:cNvContentPartPr/>
                <p14:nvPr/>
              </p14:nvContentPartPr>
              <p14:xfrm>
                <a:off x="8601075" y="4885050"/>
                <a:ext cx="294480" cy="180000"/>
              </p14:xfrm>
            </p:contentPart>
          </mc:Choice>
          <mc:Fallback xmlns="">
            <p:pic>
              <p:nvPicPr>
                <p:cNvPr id="2068" name="Ink 2067">
                  <a:extLst>
                    <a:ext uri="{FF2B5EF4-FFF2-40B4-BE49-F238E27FC236}">
                      <a16:creationId xmlns:a16="http://schemas.microsoft.com/office/drawing/2014/main" id="{21E82157-8137-876E-460F-DA7242BA4FB2}"/>
                    </a:ext>
                  </a:extLst>
                </p:cNvPr>
                <p:cNvPicPr/>
                <p:nvPr/>
              </p:nvPicPr>
              <p:blipFill>
                <a:blip r:embed="rId63"/>
                <a:stretch>
                  <a:fillRect/>
                </a:stretch>
              </p:blipFill>
              <p:spPr>
                <a:xfrm>
                  <a:off x="8594955" y="4878930"/>
                  <a:ext cx="3067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70" name="Ink 2069">
                  <a:extLst>
                    <a:ext uri="{FF2B5EF4-FFF2-40B4-BE49-F238E27FC236}">
                      <a16:creationId xmlns:a16="http://schemas.microsoft.com/office/drawing/2014/main" id="{824BE205-296B-9941-615E-82E748FE7FBC}"/>
                    </a:ext>
                  </a:extLst>
                </p14:cNvPr>
                <p14:cNvContentPartPr/>
                <p14:nvPr/>
              </p14:nvContentPartPr>
              <p14:xfrm>
                <a:off x="5538915" y="3723330"/>
                <a:ext cx="3663720" cy="2303640"/>
              </p14:xfrm>
            </p:contentPart>
          </mc:Choice>
          <mc:Fallback xmlns="">
            <p:pic>
              <p:nvPicPr>
                <p:cNvPr id="2070" name="Ink 2069">
                  <a:extLst>
                    <a:ext uri="{FF2B5EF4-FFF2-40B4-BE49-F238E27FC236}">
                      <a16:creationId xmlns:a16="http://schemas.microsoft.com/office/drawing/2014/main" id="{824BE205-296B-9941-615E-82E748FE7FBC}"/>
                    </a:ext>
                  </a:extLst>
                </p:cNvPr>
                <p:cNvPicPr/>
                <p:nvPr/>
              </p:nvPicPr>
              <p:blipFill>
                <a:blip r:embed="rId65"/>
                <a:stretch>
                  <a:fillRect/>
                </a:stretch>
              </p:blipFill>
              <p:spPr>
                <a:xfrm>
                  <a:off x="5532795" y="3717210"/>
                  <a:ext cx="3675960" cy="2315880"/>
                </a:xfrm>
                <a:prstGeom prst="rect">
                  <a:avLst/>
                </a:prstGeom>
              </p:spPr>
            </p:pic>
          </mc:Fallback>
        </mc:AlternateContent>
      </p:grpSp>
    </p:spTree>
    <p:extLst>
      <p:ext uri="{BB962C8B-B14F-4D97-AF65-F5344CB8AC3E}">
        <p14:creationId xmlns:p14="http://schemas.microsoft.com/office/powerpoint/2010/main" val="19660876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3109913" y="180975"/>
            <a:ext cx="2924175" cy="88582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2819400" y="1447800"/>
            <a:ext cx="3609975" cy="85725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2695575" y="2543175"/>
            <a:ext cx="3752850" cy="1038225"/>
          </a:xfrm>
          <a:prstGeom prst="rect">
            <a:avLst/>
          </a:prstGeom>
          <a:noFill/>
          <a:ln w="9525">
            <a:noFill/>
            <a:miter lim="800000"/>
            <a:headEnd/>
            <a:tailEnd/>
          </a:ln>
          <a:effectLst/>
        </p:spPr>
      </p:pic>
      <p:sp>
        <p:nvSpPr>
          <p:cNvPr id="7" name="TextBox 6"/>
          <p:cNvSpPr txBox="1"/>
          <p:nvPr/>
        </p:nvSpPr>
        <p:spPr>
          <a:xfrm>
            <a:off x="762000" y="4114800"/>
            <a:ext cx="6934200" cy="400110"/>
          </a:xfrm>
          <a:prstGeom prst="rect">
            <a:avLst/>
          </a:prstGeom>
          <a:noFill/>
        </p:spPr>
        <p:txBody>
          <a:bodyPr wrap="square" rtlCol="0">
            <a:spAutoFit/>
          </a:bodyPr>
          <a:lstStyle/>
          <a:p>
            <a:r>
              <a:rPr lang="en-US" sz="2000" dirty="0"/>
              <a:t>SINGLE LINE SPECTROSCOPIC BINARIES</a:t>
            </a:r>
          </a:p>
        </p:txBody>
      </p:sp>
      <p:pic>
        <p:nvPicPr>
          <p:cNvPr id="8197" name="Picture 5"/>
          <p:cNvPicPr>
            <a:picLocks noChangeAspect="1" noChangeArrowheads="1"/>
          </p:cNvPicPr>
          <p:nvPr/>
        </p:nvPicPr>
        <p:blipFill>
          <a:blip r:embed="rId5"/>
          <a:srcRect/>
          <a:stretch>
            <a:fillRect/>
          </a:stretch>
        </p:blipFill>
        <p:spPr bwMode="auto">
          <a:xfrm>
            <a:off x="5528396" y="4089779"/>
            <a:ext cx="2105025" cy="361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198" name="Picture 6"/>
          <p:cNvPicPr>
            <a:picLocks noChangeAspect="1" noChangeArrowheads="1"/>
          </p:cNvPicPr>
          <p:nvPr/>
        </p:nvPicPr>
        <p:blipFill>
          <a:blip r:embed="rId6"/>
          <a:srcRect/>
          <a:stretch>
            <a:fillRect/>
          </a:stretch>
        </p:blipFill>
        <p:spPr bwMode="auto">
          <a:xfrm>
            <a:off x="2743200" y="5181600"/>
            <a:ext cx="3867150" cy="1057275"/>
          </a:xfrm>
          <a:prstGeom prst="rect">
            <a:avLst/>
          </a:prstGeom>
          <a:noFill/>
          <a:ln w="9525">
            <a:noFill/>
            <a:miter lim="800000"/>
            <a:headEnd/>
            <a:tailEnd/>
          </a:ln>
          <a:effectLst/>
        </p:spPr>
      </p:pic>
    </p:spTree>
    <p:extLst>
      <p:ext uri="{BB962C8B-B14F-4D97-AF65-F5344CB8AC3E}">
        <p14:creationId xmlns:p14="http://schemas.microsoft.com/office/powerpoint/2010/main" val="37055766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0"/>
            <a:ext cx="9144000" cy="914400"/>
          </a:xfrm>
        </p:spPr>
        <p:txBody>
          <a:bodyPr/>
          <a:lstStyle/>
          <a:p>
            <a:pPr eaLnBrk="1" hangingPunct="1"/>
            <a:r>
              <a:rPr lang="en-US">
                <a:cs typeface="Times New Roman" pitchFamily="18" charset="0"/>
              </a:rPr>
              <a:t>Visual Binary – Sirius </a:t>
            </a:r>
          </a:p>
        </p:txBody>
      </p:sp>
      <p:sp>
        <p:nvSpPr>
          <p:cNvPr id="16388" name="Text Box 4"/>
          <p:cNvSpPr txBox="1">
            <a:spLocks noChangeArrowheads="1"/>
          </p:cNvSpPr>
          <p:nvPr/>
        </p:nvSpPr>
        <p:spPr bwMode="auto">
          <a:xfrm>
            <a:off x="152400" y="1219200"/>
            <a:ext cx="6172200" cy="280076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b="1" dirty="0">
                <a:latin typeface="Times New Roman" pitchFamily="18" charset="0"/>
                <a:cs typeface="Times New Roman" pitchFamily="18" charset="0"/>
              </a:rPr>
              <a:t>   S</a:t>
            </a:r>
            <a:r>
              <a:rPr lang="en-US" sz="2800" dirty="0">
                <a:latin typeface="Times New Roman" pitchFamily="18" charset="0"/>
                <a:cs typeface="Times New Roman" pitchFamily="18" charset="0"/>
              </a:rPr>
              <a:t>irius (in constellation </a:t>
            </a:r>
            <a:r>
              <a:rPr lang="en-US" sz="2800" dirty="0" err="1">
                <a:latin typeface="Times New Roman" pitchFamily="18" charset="0"/>
                <a:cs typeface="Times New Roman" pitchFamily="18" charset="0"/>
              </a:rPr>
              <a:t>Canis</a:t>
            </a:r>
            <a:r>
              <a:rPr lang="en-US" sz="2800" dirty="0">
                <a:latin typeface="Times New Roman" pitchFamily="18" charset="0"/>
                <a:cs typeface="Times New Roman" pitchFamily="18" charset="0"/>
              </a:rPr>
              <a:t> Major) is the brightest star in the night-time sky (magnitude -1.4). It is a visual binary system. Sirius A (the larger of the two) is a </a:t>
            </a:r>
            <a:r>
              <a:rPr lang="en-US" sz="2800" b="1" i="1" dirty="0">
                <a:latin typeface="Times New Roman" pitchFamily="18" charset="0"/>
                <a:cs typeface="Times New Roman" pitchFamily="18" charset="0"/>
              </a:rPr>
              <a:t>main sequence</a:t>
            </a:r>
            <a:r>
              <a:rPr lang="en-US" sz="2800" dirty="0">
                <a:latin typeface="Times New Roman" pitchFamily="18" charset="0"/>
                <a:cs typeface="Times New Roman" pitchFamily="18" charset="0"/>
              </a:rPr>
              <a:t> star with spectral type A0, and Sirius B is a </a:t>
            </a:r>
            <a:r>
              <a:rPr lang="en-US" sz="2800" i="1" dirty="0">
                <a:latin typeface="Times New Roman" pitchFamily="18" charset="0"/>
                <a:cs typeface="Times New Roman" pitchFamily="18" charset="0"/>
              </a:rPr>
              <a:t>white dwarf.</a:t>
            </a:r>
            <a:endParaRPr lang="en-US" sz="2800" dirty="0">
              <a:latin typeface="Times New Roman" pitchFamily="18" charset="0"/>
            </a:endParaRPr>
          </a:p>
        </p:txBody>
      </p:sp>
      <p:pic>
        <p:nvPicPr>
          <p:cNvPr id="16389" name="Picture 5" descr="1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724400"/>
            <a:ext cx="8686800" cy="178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6"/>
          <p:cNvSpPr txBox="1">
            <a:spLocks noChangeArrowheads="1"/>
          </p:cNvSpPr>
          <p:nvPr/>
        </p:nvSpPr>
        <p:spPr bwMode="auto">
          <a:xfrm>
            <a:off x="4572000" y="6248400"/>
            <a:ext cx="295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t>Sirius A &amp; B time sequence</a:t>
            </a:r>
          </a:p>
        </p:txBody>
      </p:sp>
      <p:pic>
        <p:nvPicPr>
          <p:cNvPr id="16391" name="Picture 7" descr="Sirius_A_and_B_Hubble_pho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238558"/>
            <a:ext cx="21621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8"/>
          <p:cNvSpPr txBox="1">
            <a:spLocks noChangeArrowheads="1"/>
          </p:cNvSpPr>
          <p:nvPr/>
        </p:nvSpPr>
        <p:spPr bwMode="auto">
          <a:xfrm>
            <a:off x="6477000" y="2743200"/>
            <a:ext cx="2133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Times New Roman" pitchFamily="18" charset="0"/>
              </a:rPr>
              <a:t>Hubble Space Telescope image of </a:t>
            </a:r>
          </a:p>
          <a:p>
            <a:pPr eaLnBrk="1" hangingPunct="1"/>
            <a:r>
              <a:rPr lang="en-US" dirty="0">
                <a:latin typeface="Times New Roman" pitchFamily="18" charset="0"/>
              </a:rPr>
              <a:t>Sirius</a:t>
            </a:r>
          </a:p>
        </p:txBody>
      </p:sp>
    </p:spTree>
    <p:extLst>
      <p:ext uri="{BB962C8B-B14F-4D97-AF65-F5344CB8AC3E}">
        <p14:creationId xmlns:p14="http://schemas.microsoft.com/office/powerpoint/2010/main" val="25767685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81000" y="0"/>
            <a:ext cx="8229600" cy="1143000"/>
          </a:xfrm>
        </p:spPr>
        <p:txBody>
          <a:bodyPr/>
          <a:lstStyle/>
          <a:p>
            <a:pPr eaLnBrk="1" hangingPunct="1"/>
            <a:r>
              <a:rPr lang="en-US"/>
              <a:t>Algol – Eclipsing Binary</a:t>
            </a:r>
          </a:p>
        </p:txBody>
      </p:sp>
      <p:sp>
        <p:nvSpPr>
          <p:cNvPr id="18435" name="Rectangle 3"/>
          <p:cNvSpPr>
            <a:spLocks noGrp="1" noChangeArrowheads="1"/>
          </p:cNvSpPr>
          <p:nvPr>
            <p:ph idx="1"/>
          </p:nvPr>
        </p:nvSpPr>
        <p:spPr>
          <a:xfrm>
            <a:off x="-152400" y="1524000"/>
            <a:ext cx="4419600" cy="4648200"/>
          </a:xfrm>
        </p:spPr>
        <p:txBody>
          <a:bodyPr>
            <a:normAutofit/>
          </a:bodyPr>
          <a:lstStyle/>
          <a:p>
            <a:pPr eaLnBrk="1" hangingPunct="1">
              <a:lnSpc>
                <a:spcPct val="90000"/>
              </a:lnSpc>
              <a:buFontTx/>
              <a:buNone/>
            </a:pPr>
            <a:r>
              <a:rPr lang="en-US" sz="2400" b="1" dirty="0"/>
              <a:t> </a:t>
            </a:r>
            <a:r>
              <a:rPr lang="en-US" sz="3200" b="1" dirty="0" err="1"/>
              <a:t>A</a:t>
            </a:r>
            <a:r>
              <a:rPr lang="en-US" sz="2400" dirty="0" err="1"/>
              <a:t>lgol</a:t>
            </a:r>
            <a:r>
              <a:rPr lang="en-US" sz="2400" dirty="0"/>
              <a:t> (the demon star) is in the constellation of Perseus. </a:t>
            </a:r>
          </a:p>
          <a:p>
            <a:pPr lvl="1" eaLnBrk="1" hangingPunct="1">
              <a:lnSpc>
                <a:spcPct val="90000"/>
              </a:lnSpc>
              <a:buFontTx/>
              <a:buChar char="•"/>
            </a:pPr>
            <a:r>
              <a:rPr lang="en-US" sz="2400" dirty="0" err="1"/>
              <a:t>Algol</a:t>
            </a:r>
            <a:r>
              <a:rPr lang="en-US" sz="2400" dirty="0"/>
              <a:t> A: main sequence star, more massive.</a:t>
            </a:r>
          </a:p>
          <a:p>
            <a:pPr lvl="1" eaLnBrk="1" hangingPunct="1">
              <a:lnSpc>
                <a:spcPct val="90000"/>
              </a:lnSpc>
              <a:buFontTx/>
              <a:buChar char="•"/>
            </a:pPr>
            <a:r>
              <a:rPr lang="en-US" sz="2400" dirty="0" err="1"/>
              <a:t>Algol</a:t>
            </a:r>
            <a:r>
              <a:rPr lang="en-US" sz="2400" dirty="0"/>
              <a:t> B: </a:t>
            </a:r>
            <a:r>
              <a:rPr lang="en-US" sz="2400" dirty="0" err="1"/>
              <a:t>subgiant</a:t>
            </a:r>
            <a:r>
              <a:rPr lang="en-US" sz="2400" dirty="0"/>
              <a:t>, less massive.</a:t>
            </a:r>
          </a:p>
          <a:p>
            <a:pPr eaLnBrk="1" hangingPunct="1">
              <a:lnSpc>
                <a:spcPct val="90000"/>
              </a:lnSpc>
            </a:pPr>
            <a:endParaRPr lang="en-US" sz="2400" dirty="0"/>
          </a:p>
        </p:txBody>
      </p:sp>
      <p:pic>
        <p:nvPicPr>
          <p:cNvPr id="18436" name="Picture 4" descr="Position_Beta_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590" y="1371600"/>
            <a:ext cx="4803486"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AutoShape 5"/>
          <p:cNvSpPr>
            <a:spLocks noChangeArrowheads="1"/>
          </p:cNvSpPr>
          <p:nvPr/>
        </p:nvSpPr>
        <p:spPr bwMode="auto">
          <a:xfrm>
            <a:off x="6934200" y="3886200"/>
            <a:ext cx="228600" cy="381000"/>
          </a:xfrm>
          <a:prstGeom prst="upArrow">
            <a:avLst>
              <a:gd name="adj1" fmla="val 50000"/>
              <a:gd name="adj2" fmla="val 41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9771458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2B56-28DE-4CF7-A638-305666C8AD17}"/>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3024690F-404B-48D1-B880-DCCAD952536F}"/>
              </a:ext>
            </a:extLst>
          </p:cNvPr>
          <p:cNvSpPr>
            <a:spLocks noGrp="1"/>
          </p:cNvSpPr>
          <p:nvPr>
            <p:ph idx="1"/>
          </p:nvPr>
        </p:nvSpPr>
        <p:spPr/>
        <p:txBody>
          <a:bodyPr/>
          <a:lstStyle/>
          <a:p>
            <a:r>
              <a:rPr lang="en-GB" dirty="0"/>
              <a:t>http://spiff.rit.edu/classes/phys370/lectures/eclipse_1/eclipse_1.html</a:t>
            </a:r>
            <a:endParaRPr lang="en-AE" dirty="0"/>
          </a:p>
        </p:txBody>
      </p:sp>
    </p:spTree>
    <p:extLst>
      <p:ext uri="{BB962C8B-B14F-4D97-AF65-F5344CB8AC3E}">
        <p14:creationId xmlns:p14="http://schemas.microsoft.com/office/powerpoint/2010/main" val="30696353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603A-95C8-363A-D337-180C24DFC662}"/>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91167726-B5E3-B7BA-6846-6226BCA90E6E}"/>
              </a:ext>
            </a:extLst>
          </p:cNvPr>
          <p:cNvSpPr>
            <a:spLocks noGrp="1"/>
          </p:cNvSpPr>
          <p:nvPr>
            <p:ph idx="1"/>
          </p:nvPr>
        </p:nvSpPr>
        <p:spPr/>
        <p:txBody>
          <a:bodyPr>
            <a:normAutofit fontScale="92500" lnSpcReduction="10000"/>
          </a:bodyPr>
          <a:lstStyle/>
          <a:p>
            <a:r>
              <a:rPr lang="en-US" dirty="0"/>
              <a:t>Over a period of 10 years, two stars separated by an angle of 1 arcsec are observed to move through a full circle about a point midway between them on the sky. Suppose that over a single year, that midway point is observed itself to wobble by 0.2 arcsec due to the parallax from Earth’s own orbit</a:t>
            </a:r>
          </a:p>
          <a:p>
            <a:endParaRPr lang="en-US" dirty="0"/>
          </a:p>
          <a:p>
            <a:r>
              <a:rPr lang="en-US" dirty="0"/>
              <a:t>How many pc is this star system from earth?</a:t>
            </a:r>
          </a:p>
          <a:p>
            <a:endParaRPr lang="en-US" dirty="0"/>
          </a:p>
          <a:p>
            <a:r>
              <a:rPr lang="en-US" dirty="0"/>
              <a:t>What is the physical distance between the stars, in au.</a:t>
            </a:r>
          </a:p>
          <a:p>
            <a:endParaRPr lang="en-US" dirty="0"/>
          </a:p>
          <a:p>
            <a:endParaRPr lang="en-US" dirty="0"/>
          </a:p>
          <a:p>
            <a:r>
              <a:rPr lang="en-US" dirty="0"/>
              <a:t>In solar masses, what are the masses of each star, M1 and M2.</a:t>
            </a:r>
          </a:p>
          <a:p>
            <a:endParaRPr lang="en-US" dirty="0"/>
          </a:p>
          <a:p>
            <a:endParaRPr lang="en-US" dirty="0"/>
          </a:p>
          <a:p>
            <a:endParaRPr lang="en-US" dirty="0"/>
          </a:p>
          <a:p>
            <a:endParaRPr lang="en-AE" dirty="0"/>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57EAD590-1595-2DD7-89F0-C55ABDDA4801}"/>
                  </a:ext>
                </a:extLst>
              </p14:cNvPr>
              <p14:cNvContentPartPr/>
              <p14:nvPr/>
            </p14:nvContentPartPr>
            <p14:xfrm>
              <a:off x="6095835" y="3018450"/>
              <a:ext cx="1495440" cy="20520"/>
            </p14:xfrm>
          </p:contentPart>
        </mc:Choice>
        <mc:Fallback xmlns="">
          <p:pic>
            <p:nvPicPr>
              <p:cNvPr id="10" name="Ink 9">
                <a:extLst>
                  <a:ext uri="{FF2B5EF4-FFF2-40B4-BE49-F238E27FC236}">
                    <a16:creationId xmlns:a16="http://schemas.microsoft.com/office/drawing/2014/main" id="{57EAD590-1595-2DD7-89F0-C55ABDDA4801}"/>
                  </a:ext>
                </a:extLst>
              </p:cNvPr>
              <p:cNvPicPr/>
              <p:nvPr/>
            </p:nvPicPr>
            <p:blipFill>
              <a:blip r:embed="rId3"/>
              <a:stretch>
                <a:fillRect/>
              </a:stretch>
            </p:blipFill>
            <p:spPr>
              <a:xfrm>
                <a:off x="6089715" y="3012330"/>
                <a:ext cx="1507680" cy="32760"/>
              </a:xfrm>
              <a:prstGeom prst="rect">
                <a:avLst/>
              </a:prstGeom>
            </p:spPr>
          </p:pic>
        </mc:Fallback>
      </mc:AlternateContent>
      <p:grpSp>
        <p:nvGrpSpPr>
          <p:cNvPr id="20" name="Group 19">
            <a:extLst>
              <a:ext uri="{FF2B5EF4-FFF2-40B4-BE49-F238E27FC236}">
                <a16:creationId xmlns:a16="http://schemas.microsoft.com/office/drawing/2014/main" id="{F7AFB2B5-E25A-FCB7-3C48-707F7A6176D2}"/>
              </a:ext>
            </a:extLst>
          </p:cNvPr>
          <p:cNvGrpSpPr/>
          <p:nvPr/>
        </p:nvGrpSpPr>
        <p:grpSpPr>
          <a:xfrm>
            <a:off x="2923875" y="3360450"/>
            <a:ext cx="2047320" cy="579240"/>
            <a:chOff x="2923875" y="3360450"/>
            <a:chExt cx="2047320" cy="5792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AD56548-A7A8-B5FF-38D6-12C8BEC12D89}"/>
                    </a:ext>
                  </a:extLst>
                </p14:cNvPr>
                <p14:cNvContentPartPr/>
                <p14:nvPr/>
              </p14:nvContentPartPr>
              <p14:xfrm>
                <a:off x="2933595" y="3476010"/>
                <a:ext cx="3960" cy="366840"/>
              </p14:xfrm>
            </p:contentPart>
          </mc:Choice>
          <mc:Fallback xmlns="">
            <p:pic>
              <p:nvPicPr>
                <p:cNvPr id="4" name="Ink 3">
                  <a:extLst>
                    <a:ext uri="{FF2B5EF4-FFF2-40B4-BE49-F238E27FC236}">
                      <a16:creationId xmlns:a16="http://schemas.microsoft.com/office/drawing/2014/main" id="{0AD56548-A7A8-B5FF-38D6-12C8BEC12D89}"/>
                    </a:ext>
                  </a:extLst>
                </p:cNvPr>
                <p:cNvPicPr/>
                <p:nvPr/>
              </p:nvPicPr>
              <p:blipFill>
                <a:blip r:embed="rId5"/>
                <a:stretch>
                  <a:fillRect/>
                </a:stretch>
              </p:blipFill>
              <p:spPr>
                <a:xfrm>
                  <a:off x="2927475" y="3469890"/>
                  <a:ext cx="162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BF18F21-650E-92A4-2132-CF5357404EA5}"/>
                    </a:ext>
                  </a:extLst>
                </p14:cNvPr>
                <p14:cNvContentPartPr/>
                <p14:nvPr/>
              </p14:nvContentPartPr>
              <p14:xfrm>
                <a:off x="2923875" y="3514530"/>
                <a:ext cx="192960" cy="124560"/>
              </p14:xfrm>
            </p:contentPart>
          </mc:Choice>
          <mc:Fallback xmlns="">
            <p:pic>
              <p:nvPicPr>
                <p:cNvPr id="5" name="Ink 4">
                  <a:extLst>
                    <a:ext uri="{FF2B5EF4-FFF2-40B4-BE49-F238E27FC236}">
                      <a16:creationId xmlns:a16="http://schemas.microsoft.com/office/drawing/2014/main" id="{2BF18F21-650E-92A4-2132-CF5357404EA5}"/>
                    </a:ext>
                  </a:extLst>
                </p:cNvPr>
                <p:cNvPicPr/>
                <p:nvPr/>
              </p:nvPicPr>
              <p:blipFill>
                <a:blip r:embed="rId7"/>
                <a:stretch>
                  <a:fillRect/>
                </a:stretch>
              </p:blipFill>
              <p:spPr>
                <a:xfrm>
                  <a:off x="2917755" y="3508410"/>
                  <a:ext cx="205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CD8B788-272D-9263-32BD-ECAF4CDB5CB7}"/>
                    </a:ext>
                  </a:extLst>
                </p14:cNvPr>
                <p14:cNvContentPartPr/>
                <p14:nvPr/>
              </p14:nvContentPartPr>
              <p14:xfrm>
                <a:off x="3276675" y="3533250"/>
                <a:ext cx="104040" cy="19440"/>
              </p14:xfrm>
            </p:contentPart>
          </mc:Choice>
          <mc:Fallback xmlns="">
            <p:pic>
              <p:nvPicPr>
                <p:cNvPr id="7" name="Ink 6">
                  <a:extLst>
                    <a:ext uri="{FF2B5EF4-FFF2-40B4-BE49-F238E27FC236}">
                      <a16:creationId xmlns:a16="http://schemas.microsoft.com/office/drawing/2014/main" id="{DCD8B788-272D-9263-32BD-ECAF4CDB5CB7}"/>
                    </a:ext>
                  </a:extLst>
                </p:cNvPr>
                <p:cNvPicPr/>
                <p:nvPr/>
              </p:nvPicPr>
              <p:blipFill>
                <a:blip r:embed="rId9"/>
                <a:stretch>
                  <a:fillRect/>
                </a:stretch>
              </p:blipFill>
              <p:spPr>
                <a:xfrm>
                  <a:off x="3270555" y="3527130"/>
                  <a:ext cx="116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84D2616-2DE5-7824-1E09-BA172794BD10}"/>
                    </a:ext>
                  </a:extLst>
                </p14:cNvPr>
                <p14:cNvContentPartPr/>
                <p14:nvPr/>
              </p14:nvContentPartPr>
              <p14:xfrm>
                <a:off x="3295395" y="3636930"/>
                <a:ext cx="142200" cy="30240"/>
              </p14:xfrm>
            </p:contentPart>
          </mc:Choice>
          <mc:Fallback xmlns="">
            <p:pic>
              <p:nvPicPr>
                <p:cNvPr id="8" name="Ink 7">
                  <a:extLst>
                    <a:ext uri="{FF2B5EF4-FFF2-40B4-BE49-F238E27FC236}">
                      <a16:creationId xmlns:a16="http://schemas.microsoft.com/office/drawing/2014/main" id="{884D2616-2DE5-7824-1E09-BA172794BD10}"/>
                    </a:ext>
                  </a:extLst>
                </p:cNvPr>
                <p:cNvPicPr/>
                <p:nvPr/>
              </p:nvPicPr>
              <p:blipFill>
                <a:blip r:embed="rId11"/>
                <a:stretch>
                  <a:fillRect/>
                </a:stretch>
              </p:blipFill>
              <p:spPr>
                <a:xfrm>
                  <a:off x="3289275" y="3630810"/>
                  <a:ext cx="1544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D0E703BF-7AC4-CEE4-B424-8CB728C01EBA}"/>
                    </a:ext>
                  </a:extLst>
                </p14:cNvPr>
                <p14:cNvContentPartPr/>
                <p14:nvPr/>
              </p14:nvContentPartPr>
              <p14:xfrm>
                <a:off x="3694995" y="3407970"/>
                <a:ext cx="165240" cy="185760"/>
              </p14:xfrm>
            </p:contentPart>
          </mc:Choice>
          <mc:Fallback xmlns="">
            <p:pic>
              <p:nvPicPr>
                <p:cNvPr id="11" name="Ink 10">
                  <a:extLst>
                    <a:ext uri="{FF2B5EF4-FFF2-40B4-BE49-F238E27FC236}">
                      <a16:creationId xmlns:a16="http://schemas.microsoft.com/office/drawing/2014/main" id="{D0E703BF-7AC4-CEE4-B424-8CB728C01EBA}"/>
                    </a:ext>
                  </a:extLst>
                </p:cNvPr>
                <p:cNvPicPr/>
                <p:nvPr/>
              </p:nvPicPr>
              <p:blipFill>
                <a:blip r:embed="rId13"/>
                <a:stretch>
                  <a:fillRect/>
                </a:stretch>
              </p:blipFill>
              <p:spPr>
                <a:xfrm>
                  <a:off x="3688875" y="3401850"/>
                  <a:ext cx="1774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5C07F38-487B-EC89-B5F9-5CF1DAF8AF74}"/>
                    </a:ext>
                  </a:extLst>
                </p14:cNvPr>
                <p14:cNvContentPartPr/>
                <p14:nvPr/>
              </p14:nvContentPartPr>
              <p14:xfrm>
                <a:off x="4018995" y="3562050"/>
                <a:ext cx="360" cy="8640"/>
              </p14:xfrm>
            </p:contentPart>
          </mc:Choice>
          <mc:Fallback xmlns="">
            <p:pic>
              <p:nvPicPr>
                <p:cNvPr id="12" name="Ink 11">
                  <a:extLst>
                    <a:ext uri="{FF2B5EF4-FFF2-40B4-BE49-F238E27FC236}">
                      <a16:creationId xmlns:a16="http://schemas.microsoft.com/office/drawing/2014/main" id="{D5C07F38-487B-EC89-B5F9-5CF1DAF8AF74}"/>
                    </a:ext>
                  </a:extLst>
                </p:cNvPr>
                <p:cNvPicPr/>
                <p:nvPr/>
              </p:nvPicPr>
              <p:blipFill>
                <a:blip r:embed="rId15"/>
                <a:stretch>
                  <a:fillRect/>
                </a:stretch>
              </p:blipFill>
              <p:spPr>
                <a:xfrm>
                  <a:off x="4012875" y="3555930"/>
                  <a:ext cx="12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852E16F0-1F36-78C1-CCCA-BCDF863F6CBB}"/>
                    </a:ext>
                  </a:extLst>
                </p14:cNvPr>
                <p14:cNvContentPartPr/>
                <p14:nvPr/>
              </p14:nvContentPartPr>
              <p14:xfrm>
                <a:off x="4133475" y="3360450"/>
                <a:ext cx="386280" cy="276840"/>
              </p14:xfrm>
            </p:contentPart>
          </mc:Choice>
          <mc:Fallback xmlns="">
            <p:pic>
              <p:nvPicPr>
                <p:cNvPr id="14" name="Ink 13">
                  <a:extLst>
                    <a:ext uri="{FF2B5EF4-FFF2-40B4-BE49-F238E27FC236}">
                      <a16:creationId xmlns:a16="http://schemas.microsoft.com/office/drawing/2014/main" id="{852E16F0-1F36-78C1-CCCA-BCDF863F6CBB}"/>
                    </a:ext>
                  </a:extLst>
                </p:cNvPr>
                <p:cNvPicPr/>
                <p:nvPr/>
              </p:nvPicPr>
              <p:blipFill>
                <a:blip r:embed="rId17"/>
                <a:stretch>
                  <a:fillRect/>
                </a:stretch>
              </p:blipFill>
              <p:spPr>
                <a:xfrm>
                  <a:off x="4127355" y="3354330"/>
                  <a:ext cx="3985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FD16D3A3-E67B-D37E-E9DF-9E3E0C1A6F8C}"/>
                    </a:ext>
                  </a:extLst>
                </p14:cNvPr>
                <p14:cNvContentPartPr/>
                <p14:nvPr/>
              </p14:nvContentPartPr>
              <p14:xfrm>
                <a:off x="3743235" y="3685170"/>
                <a:ext cx="818640" cy="96120"/>
              </p14:xfrm>
            </p:contentPart>
          </mc:Choice>
          <mc:Fallback xmlns="">
            <p:pic>
              <p:nvPicPr>
                <p:cNvPr id="15" name="Ink 14">
                  <a:extLst>
                    <a:ext uri="{FF2B5EF4-FFF2-40B4-BE49-F238E27FC236}">
                      <a16:creationId xmlns:a16="http://schemas.microsoft.com/office/drawing/2014/main" id="{FD16D3A3-E67B-D37E-E9DF-9E3E0C1A6F8C}"/>
                    </a:ext>
                  </a:extLst>
                </p:cNvPr>
                <p:cNvPicPr/>
                <p:nvPr/>
              </p:nvPicPr>
              <p:blipFill>
                <a:blip r:embed="rId19"/>
                <a:stretch>
                  <a:fillRect/>
                </a:stretch>
              </p:blipFill>
              <p:spPr>
                <a:xfrm>
                  <a:off x="3737115" y="3679050"/>
                  <a:ext cx="830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11292EF1-35C1-92AA-0E38-16D2963ECD41}"/>
                    </a:ext>
                  </a:extLst>
                </p14:cNvPr>
                <p14:cNvContentPartPr/>
                <p14:nvPr/>
              </p14:nvContentPartPr>
              <p14:xfrm>
                <a:off x="4105035" y="3779490"/>
                <a:ext cx="266040" cy="160200"/>
              </p14:xfrm>
            </p:contentPart>
          </mc:Choice>
          <mc:Fallback xmlns="">
            <p:pic>
              <p:nvPicPr>
                <p:cNvPr id="17" name="Ink 16">
                  <a:extLst>
                    <a:ext uri="{FF2B5EF4-FFF2-40B4-BE49-F238E27FC236}">
                      <a16:creationId xmlns:a16="http://schemas.microsoft.com/office/drawing/2014/main" id="{11292EF1-35C1-92AA-0E38-16D2963ECD41}"/>
                    </a:ext>
                  </a:extLst>
                </p:cNvPr>
                <p:cNvPicPr/>
                <p:nvPr/>
              </p:nvPicPr>
              <p:blipFill>
                <a:blip r:embed="rId21"/>
                <a:stretch>
                  <a:fillRect/>
                </a:stretch>
              </p:blipFill>
              <p:spPr>
                <a:xfrm>
                  <a:off x="4098915" y="3773370"/>
                  <a:ext cx="278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C046C225-609C-DA6F-6157-778C72617F05}"/>
                    </a:ext>
                  </a:extLst>
                </p14:cNvPr>
                <p14:cNvContentPartPr/>
                <p14:nvPr/>
              </p14:nvContentPartPr>
              <p14:xfrm>
                <a:off x="4753035" y="3544410"/>
                <a:ext cx="196200" cy="27720"/>
              </p14:xfrm>
            </p:contentPart>
          </mc:Choice>
          <mc:Fallback xmlns="">
            <p:pic>
              <p:nvPicPr>
                <p:cNvPr id="18" name="Ink 17">
                  <a:extLst>
                    <a:ext uri="{FF2B5EF4-FFF2-40B4-BE49-F238E27FC236}">
                      <a16:creationId xmlns:a16="http://schemas.microsoft.com/office/drawing/2014/main" id="{C046C225-609C-DA6F-6157-778C72617F05}"/>
                    </a:ext>
                  </a:extLst>
                </p:cNvPr>
                <p:cNvPicPr/>
                <p:nvPr/>
              </p:nvPicPr>
              <p:blipFill>
                <a:blip r:embed="rId23"/>
                <a:stretch>
                  <a:fillRect/>
                </a:stretch>
              </p:blipFill>
              <p:spPr>
                <a:xfrm>
                  <a:off x="4746915" y="3538290"/>
                  <a:ext cx="2084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75A48D8-EB77-62C9-A534-F99386843E38}"/>
                    </a:ext>
                  </a:extLst>
                </p14:cNvPr>
                <p14:cNvContentPartPr/>
                <p14:nvPr/>
              </p14:nvContentPartPr>
              <p14:xfrm>
                <a:off x="4771755" y="3666450"/>
                <a:ext cx="199440" cy="10080"/>
              </p14:xfrm>
            </p:contentPart>
          </mc:Choice>
          <mc:Fallback xmlns="">
            <p:pic>
              <p:nvPicPr>
                <p:cNvPr id="19" name="Ink 18">
                  <a:extLst>
                    <a:ext uri="{FF2B5EF4-FFF2-40B4-BE49-F238E27FC236}">
                      <a16:creationId xmlns:a16="http://schemas.microsoft.com/office/drawing/2014/main" id="{A75A48D8-EB77-62C9-A534-F99386843E38}"/>
                    </a:ext>
                  </a:extLst>
                </p:cNvPr>
                <p:cNvPicPr/>
                <p:nvPr/>
              </p:nvPicPr>
              <p:blipFill>
                <a:blip r:embed="rId25"/>
                <a:stretch>
                  <a:fillRect/>
                </a:stretch>
              </p:blipFill>
              <p:spPr>
                <a:xfrm>
                  <a:off x="4765635" y="3660330"/>
                  <a:ext cx="211680" cy="22320"/>
                </a:xfrm>
                <a:prstGeom prst="rect">
                  <a:avLst/>
                </a:prstGeom>
              </p:spPr>
            </p:pic>
          </mc:Fallback>
        </mc:AlternateContent>
      </p:grpSp>
      <p:grpSp>
        <p:nvGrpSpPr>
          <p:cNvPr id="38" name="Group 37">
            <a:extLst>
              <a:ext uri="{FF2B5EF4-FFF2-40B4-BE49-F238E27FC236}">
                <a16:creationId xmlns:a16="http://schemas.microsoft.com/office/drawing/2014/main" id="{99FEC200-01CA-6011-DCE7-ED3E65ADAEA3}"/>
              </a:ext>
            </a:extLst>
          </p:cNvPr>
          <p:cNvGrpSpPr/>
          <p:nvPr/>
        </p:nvGrpSpPr>
        <p:grpSpPr>
          <a:xfrm>
            <a:off x="5360715" y="3376650"/>
            <a:ext cx="2835720" cy="443880"/>
            <a:chOff x="5360715" y="3376650"/>
            <a:chExt cx="2835720" cy="443880"/>
          </a:xfrm>
        </p:grpSpPr>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EEAC362B-2AA9-4B62-B143-6FEDD064E373}"/>
                    </a:ext>
                  </a:extLst>
                </p14:cNvPr>
                <p14:cNvContentPartPr/>
                <p14:nvPr/>
              </p14:nvContentPartPr>
              <p14:xfrm>
                <a:off x="5360715" y="3417690"/>
                <a:ext cx="204120" cy="259920"/>
              </p14:xfrm>
            </p:contentPart>
          </mc:Choice>
          <mc:Fallback xmlns="">
            <p:pic>
              <p:nvPicPr>
                <p:cNvPr id="21" name="Ink 20">
                  <a:extLst>
                    <a:ext uri="{FF2B5EF4-FFF2-40B4-BE49-F238E27FC236}">
                      <a16:creationId xmlns:a16="http://schemas.microsoft.com/office/drawing/2014/main" id="{EEAC362B-2AA9-4B62-B143-6FEDD064E373}"/>
                    </a:ext>
                  </a:extLst>
                </p:cNvPr>
                <p:cNvPicPr/>
                <p:nvPr/>
              </p:nvPicPr>
              <p:blipFill>
                <a:blip r:embed="rId27"/>
                <a:stretch>
                  <a:fillRect/>
                </a:stretch>
              </p:blipFill>
              <p:spPr>
                <a:xfrm>
                  <a:off x="5354595" y="3411570"/>
                  <a:ext cx="2163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7B852500-8394-10B3-E53C-FE58C172E818}"/>
                    </a:ext>
                  </a:extLst>
                </p14:cNvPr>
                <p14:cNvContentPartPr/>
                <p14:nvPr/>
              </p14:nvContentPartPr>
              <p14:xfrm>
                <a:off x="5704155" y="3638010"/>
                <a:ext cx="11880" cy="59400"/>
              </p14:xfrm>
            </p:contentPart>
          </mc:Choice>
          <mc:Fallback xmlns="">
            <p:pic>
              <p:nvPicPr>
                <p:cNvPr id="22" name="Ink 21">
                  <a:extLst>
                    <a:ext uri="{FF2B5EF4-FFF2-40B4-BE49-F238E27FC236}">
                      <a16:creationId xmlns:a16="http://schemas.microsoft.com/office/drawing/2014/main" id="{7B852500-8394-10B3-E53C-FE58C172E818}"/>
                    </a:ext>
                  </a:extLst>
                </p:cNvPr>
                <p:cNvPicPr/>
                <p:nvPr/>
              </p:nvPicPr>
              <p:blipFill>
                <a:blip r:embed="rId29"/>
                <a:stretch>
                  <a:fillRect/>
                </a:stretch>
              </p:blipFill>
              <p:spPr>
                <a:xfrm>
                  <a:off x="5698035" y="3631890"/>
                  <a:ext cx="241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EF9B5B13-5EE3-96E8-CD66-A974FEC57AC0}"/>
                    </a:ext>
                  </a:extLst>
                </p14:cNvPr>
                <p14:cNvContentPartPr/>
                <p14:nvPr/>
              </p14:nvContentPartPr>
              <p14:xfrm>
                <a:off x="5933835" y="3390330"/>
                <a:ext cx="360" cy="253440"/>
              </p14:xfrm>
            </p:contentPart>
          </mc:Choice>
          <mc:Fallback xmlns="">
            <p:pic>
              <p:nvPicPr>
                <p:cNvPr id="24" name="Ink 23">
                  <a:extLst>
                    <a:ext uri="{FF2B5EF4-FFF2-40B4-BE49-F238E27FC236}">
                      <a16:creationId xmlns:a16="http://schemas.microsoft.com/office/drawing/2014/main" id="{EF9B5B13-5EE3-96E8-CD66-A974FEC57AC0}"/>
                    </a:ext>
                  </a:extLst>
                </p:cNvPr>
                <p:cNvPicPr/>
                <p:nvPr/>
              </p:nvPicPr>
              <p:blipFill>
                <a:blip r:embed="rId31"/>
                <a:stretch>
                  <a:fillRect/>
                </a:stretch>
              </p:blipFill>
              <p:spPr>
                <a:xfrm>
                  <a:off x="5927715" y="3384210"/>
                  <a:ext cx="126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D3E7DA6F-9A26-CB70-66BF-3BD3D41FBE47}"/>
                    </a:ext>
                  </a:extLst>
                </p14:cNvPr>
                <p14:cNvContentPartPr/>
                <p14:nvPr/>
              </p14:nvContentPartPr>
              <p14:xfrm>
                <a:off x="6132915" y="3495090"/>
                <a:ext cx="228960" cy="135000"/>
              </p14:xfrm>
            </p:contentPart>
          </mc:Choice>
          <mc:Fallback xmlns="">
            <p:pic>
              <p:nvPicPr>
                <p:cNvPr id="26" name="Ink 25">
                  <a:extLst>
                    <a:ext uri="{FF2B5EF4-FFF2-40B4-BE49-F238E27FC236}">
                      <a16:creationId xmlns:a16="http://schemas.microsoft.com/office/drawing/2014/main" id="{D3E7DA6F-9A26-CB70-66BF-3BD3D41FBE47}"/>
                    </a:ext>
                  </a:extLst>
                </p:cNvPr>
                <p:cNvPicPr/>
                <p:nvPr/>
              </p:nvPicPr>
              <p:blipFill>
                <a:blip r:embed="rId33"/>
                <a:stretch>
                  <a:fillRect/>
                </a:stretch>
              </p:blipFill>
              <p:spPr>
                <a:xfrm>
                  <a:off x="6126795" y="3488970"/>
                  <a:ext cx="241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4F2317B7-2A4D-3D3A-8792-8801B1416777}"/>
                    </a:ext>
                  </a:extLst>
                </p14:cNvPr>
                <p14:cNvContentPartPr/>
                <p14:nvPr/>
              </p14:nvContentPartPr>
              <p14:xfrm>
                <a:off x="6371955" y="3467010"/>
                <a:ext cx="154080" cy="181800"/>
              </p14:xfrm>
            </p:contentPart>
          </mc:Choice>
          <mc:Fallback xmlns="">
            <p:pic>
              <p:nvPicPr>
                <p:cNvPr id="27" name="Ink 26">
                  <a:extLst>
                    <a:ext uri="{FF2B5EF4-FFF2-40B4-BE49-F238E27FC236}">
                      <a16:creationId xmlns:a16="http://schemas.microsoft.com/office/drawing/2014/main" id="{4F2317B7-2A4D-3D3A-8792-8801B1416777}"/>
                    </a:ext>
                  </a:extLst>
                </p:cNvPr>
                <p:cNvPicPr/>
                <p:nvPr/>
              </p:nvPicPr>
              <p:blipFill>
                <a:blip r:embed="rId35"/>
                <a:stretch>
                  <a:fillRect/>
                </a:stretch>
              </p:blipFill>
              <p:spPr>
                <a:xfrm>
                  <a:off x="6365835" y="3460890"/>
                  <a:ext cx="166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5E72A0C2-700F-B58A-218C-4366D69B26E8}"/>
                    </a:ext>
                  </a:extLst>
                </p14:cNvPr>
                <p14:cNvContentPartPr/>
                <p14:nvPr/>
              </p14:nvContentPartPr>
              <p14:xfrm>
                <a:off x="6627915" y="3485730"/>
                <a:ext cx="114840" cy="192960"/>
              </p14:xfrm>
            </p:contentPart>
          </mc:Choice>
          <mc:Fallback xmlns="">
            <p:pic>
              <p:nvPicPr>
                <p:cNvPr id="29" name="Ink 28">
                  <a:extLst>
                    <a:ext uri="{FF2B5EF4-FFF2-40B4-BE49-F238E27FC236}">
                      <a16:creationId xmlns:a16="http://schemas.microsoft.com/office/drawing/2014/main" id="{5E72A0C2-700F-B58A-218C-4366D69B26E8}"/>
                    </a:ext>
                  </a:extLst>
                </p:cNvPr>
                <p:cNvPicPr/>
                <p:nvPr/>
              </p:nvPicPr>
              <p:blipFill>
                <a:blip r:embed="rId37"/>
                <a:stretch>
                  <a:fillRect/>
                </a:stretch>
              </p:blipFill>
              <p:spPr>
                <a:xfrm>
                  <a:off x="6621795" y="3479610"/>
                  <a:ext cx="1270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C6120D34-45CF-0BA6-D63D-4F555511F427}"/>
                    </a:ext>
                  </a:extLst>
                </p14:cNvPr>
                <p14:cNvContentPartPr/>
                <p14:nvPr/>
              </p14:nvContentPartPr>
              <p14:xfrm>
                <a:off x="6876315" y="3467010"/>
                <a:ext cx="97560" cy="277560"/>
              </p14:xfrm>
            </p:contentPart>
          </mc:Choice>
          <mc:Fallback xmlns="">
            <p:pic>
              <p:nvPicPr>
                <p:cNvPr id="31" name="Ink 30">
                  <a:extLst>
                    <a:ext uri="{FF2B5EF4-FFF2-40B4-BE49-F238E27FC236}">
                      <a16:creationId xmlns:a16="http://schemas.microsoft.com/office/drawing/2014/main" id="{C6120D34-45CF-0BA6-D63D-4F555511F427}"/>
                    </a:ext>
                  </a:extLst>
                </p:cNvPr>
                <p:cNvPicPr/>
                <p:nvPr/>
              </p:nvPicPr>
              <p:blipFill>
                <a:blip r:embed="rId39"/>
                <a:stretch>
                  <a:fillRect/>
                </a:stretch>
              </p:blipFill>
              <p:spPr>
                <a:xfrm>
                  <a:off x="6870195" y="3460890"/>
                  <a:ext cx="1098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0146AD5F-BBFB-1A2C-36CB-02EAA73F59DE}"/>
                    </a:ext>
                  </a:extLst>
                </p14:cNvPr>
                <p14:cNvContentPartPr/>
                <p14:nvPr/>
              </p14:nvContentPartPr>
              <p14:xfrm>
                <a:off x="7047675" y="3473850"/>
                <a:ext cx="145800" cy="196560"/>
              </p14:xfrm>
            </p:contentPart>
          </mc:Choice>
          <mc:Fallback xmlns="">
            <p:pic>
              <p:nvPicPr>
                <p:cNvPr id="32" name="Ink 31">
                  <a:extLst>
                    <a:ext uri="{FF2B5EF4-FFF2-40B4-BE49-F238E27FC236}">
                      <a16:creationId xmlns:a16="http://schemas.microsoft.com/office/drawing/2014/main" id="{0146AD5F-BBFB-1A2C-36CB-02EAA73F59DE}"/>
                    </a:ext>
                  </a:extLst>
                </p:cNvPr>
                <p:cNvPicPr/>
                <p:nvPr/>
              </p:nvPicPr>
              <p:blipFill>
                <a:blip r:embed="rId41"/>
                <a:stretch>
                  <a:fillRect/>
                </a:stretch>
              </p:blipFill>
              <p:spPr>
                <a:xfrm>
                  <a:off x="7041555" y="3467730"/>
                  <a:ext cx="1580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62C06102-A0E7-962C-9F65-092305C939CF}"/>
                    </a:ext>
                  </a:extLst>
                </p14:cNvPr>
                <p14:cNvContentPartPr/>
                <p14:nvPr/>
              </p14:nvContentPartPr>
              <p14:xfrm>
                <a:off x="7236315" y="3485730"/>
                <a:ext cx="163800" cy="164880"/>
              </p14:xfrm>
            </p:contentPart>
          </mc:Choice>
          <mc:Fallback xmlns="">
            <p:pic>
              <p:nvPicPr>
                <p:cNvPr id="34" name="Ink 33">
                  <a:extLst>
                    <a:ext uri="{FF2B5EF4-FFF2-40B4-BE49-F238E27FC236}">
                      <a16:creationId xmlns:a16="http://schemas.microsoft.com/office/drawing/2014/main" id="{62C06102-A0E7-962C-9F65-092305C939CF}"/>
                    </a:ext>
                  </a:extLst>
                </p:cNvPr>
                <p:cNvPicPr/>
                <p:nvPr/>
              </p:nvPicPr>
              <p:blipFill>
                <a:blip r:embed="rId43"/>
                <a:stretch>
                  <a:fillRect/>
                </a:stretch>
              </p:blipFill>
              <p:spPr>
                <a:xfrm>
                  <a:off x="7230195" y="3479610"/>
                  <a:ext cx="176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688B6115-D562-701C-AB4C-6084BCA14703}"/>
                    </a:ext>
                  </a:extLst>
                </p14:cNvPr>
                <p14:cNvContentPartPr/>
                <p14:nvPr/>
              </p14:nvContentPartPr>
              <p14:xfrm>
                <a:off x="7457355" y="3493650"/>
                <a:ext cx="135720" cy="175680"/>
              </p14:xfrm>
            </p:contentPart>
          </mc:Choice>
          <mc:Fallback xmlns="">
            <p:pic>
              <p:nvPicPr>
                <p:cNvPr id="35" name="Ink 34">
                  <a:extLst>
                    <a:ext uri="{FF2B5EF4-FFF2-40B4-BE49-F238E27FC236}">
                      <a16:creationId xmlns:a16="http://schemas.microsoft.com/office/drawing/2014/main" id="{688B6115-D562-701C-AB4C-6084BCA14703}"/>
                    </a:ext>
                  </a:extLst>
                </p:cNvPr>
                <p:cNvPicPr/>
                <p:nvPr/>
              </p:nvPicPr>
              <p:blipFill>
                <a:blip r:embed="rId45"/>
                <a:stretch>
                  <a:fillRect/>
                </a:stretch>
              </p:blipFill>
              <p:spPr>
                <a:xfrm>
                  <a:off x="7451235" y="3487530"/>
                  <a:ext cx="147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C00FA96D-782C-B237-DEFD-072A772D3AF7}"/>
                    </a:ext>
                  </a:extLst>
                </p14:cNvPr>
                <p14:cNvContentPartPr/>
                <p14:nvPr/>
              </p14:nvContentPartPr>
              <p14:xfrm>
                <a:off x="7705755" y="3494370"/>
                <a:ext cx="181800" cy="239040"/>
              </p14:xfrm>
            </p:contentPart>
          </mc:Choice>
          <mc:Fallback xmlns="">
            <p:pic>
              <p:nvPicPr>
                <p:cNvPr id="36" name="Ink 35">
                  <a:extLst>
                    <a:ext uri="{FF2B5EF4-FFF2-40B4-BE49-F238E27FC236}">
                      <a16:creationId xmlns:a16="http://schemas.microsoft.com/office/drawing/2014/main" id="{C00FA96D-782C-B237-DEFD-072A772D3AF7}"/>
                    </a:ext>
                  </a:extLst>
                </p:cNvPr>
                <p:cNvPicPr/>
                <p:nvPr/>
              </p:nvPicPr>
              <p:blipFill>
                <a:blip r:embed="rId47"/>
                <a:stretch>
                  <a:fillRect/>
                </a:stretch>
              </p:blipFill>
              <p:spPr>
                <a:xfrm>
                  <a:off x="7699635" y="3488250"/>
                  <a:ext cx="194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925AA547-C8BC-B0C3-7374-CBB5458019B3}"/>
                    </a:ext>
                  </a:extLst>
                </p14:cNvPr>
                <p14:cNvContentPartPr/>
                <p14:nvPr/>
              </p14:nvContentPartPr>
              <p14:xfrm>
                <a:off x="8027955" y="3376650"/>
                <a:ext cx="168480" cy="443880"/>
              </p14:xfrm>
            </p:contentPart>
          </mc:Choice>
          <mc:Fallback xmlns="">
            <p:pic>
              <p:nvPicPr>
                <p:cNvPr id="37" name="Ink 36">
                  <a:extLst>
                    <a:ext uri="{FF2B5EF4-FFF2-40B4-BE49-F238E27FC236}">
                      <a16:creationId xmlns:a16="http://schemas.microsoft.com/office/drawing/2014/main" id="{925AA547-C8BC-B0C3-7374-CBB5458019B3}"/>
                    </a:ext>
                  </a:extLst>
                </p:cNvPr>
                <p:cNvPicPr/>
                <p:nvPr/>
              </p:nvPicPr>
              <p:blipFill>
                <a:blip r:embed="rId49"/>
                <a:stretch>
                  <a:fillRect/>
                </a:stretch>
              </p:blipFill>
              <p:spPr>
                <a:xfrm>
                  <a:off x="8021835" y="3370530"/>
                  <a:ext cx="180720" cy="456120"/>
                </a:xfrm>
                <a:prstGeom prst="rect">
                  <a:avLst/>
                </a:prstGeom>
              </p:spPr>
            </p:pic>
          </mc:Fallback>
        </mc:AlternateContent>
      </p:grpSp>
      <p:grpSp>
        <p:nvGrpSpPr>
          <p:cNvPr id="51" name="Group 50">
            <a:extLst>
              <a:ext uri="{FF2B5EF4-FFF2-40B4-BE49-F238E27FC236}">
                <a16:creationId xmlns:a16="http://schemas.microsoft.com/office/drawing/2014/main" id="{F41D64C4-803B-FA3B-432A-196CD938E90B}"/>
              </a:ext>
            </a:extLst>
          </p:cNvPr>
          <p:cNvGrpSpPr/>
          <p:nvPr/>
        </p:nvGrpSpPr>
        <p:grpSpPr>
          <a:xfrm>
            <a:off x="1826235" y="4190610"/>
            <a:ext cx="1069560" cy="434160"/>
            <a:chOff x="1826235" y="4190610"/>
            <a:chExt cx="1069560" cy="434160"/>
          </a:xfrm>
        </p:grpSpPr>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2B0255E8-DC01-8AB0-0C9E-FE0D40634A4A}"/>
                    </a:ext>
                  </a:extLst>
                </p14:cNvPr>
                <p14:cNvContentPartPr/>
                <p14:nvPr/>
              </p14:nvContentPartPr>
              <p14:xfrm>
                <a:off x="1826235" y="4225890"/>
                <a:ext cx="281160" cy="398880"/>
              </p14:xfrm>
            </p:contentPart>
          </mc:Choice>
          <mc:Fallback xmlns="">
            <p:pic>
              <p:nvPicPr>
                <p:cNvPr id="39" name="Ink 38">
                  <a:extLst>
                    <a:ext uri="{FF2B5EF4-FFF2-40B4-BE49-F238E27FC236}">
                      <a16:creationId xmlns:a16="http://schemas.microsoft.com/office/drawing/2014/main" id="{2B0255E8-DC01-8AB0-0C9E-FE0D40634A4A}"/>
                    </a:ext>
                  </a:extLst>
                </p:cNvPr>
                <p:cNvPicPr/>
                <p:nvPr/>
              </p:nvPicPr>
              <p:blipFill>
                <a:blip r:embed="rId51"/>
                <a:stretch>
                  <a:fillRect/>
                </a:stretch>
              </p:blipFill>
              <p:spPr>
                <a:xfrm>
                  <a:off x="1820115" y="4219770"/>
                  <a:ext cx="2934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75303B97-204B-C9B6-8EB0-EC102A686CC5}"/>
                    </a:ext>
                  </a:extLst>
                </p14:cNvPr>
                <p14:cNvContentPartPr/>
                <p14:nvPr/>
              </p14:nvContentPartPr>
              <p14:xfrm>
                <a:off x="2143035" y="4361970"/>
                <a:ext cx="132120" cy="10080"/>
              </p14:xfrm>
            </p:contentPart>
          </mc:Choice>
          <mc:Fallback xmlns="">
            <p:pic>
              <p:nvPicPr>
                <p:cNvPr id="40" name="Ink 39">
                  <a:extLst>
                    <a:ext uri="{FF2B5EF4-FFF2-40B4-BE49-F238E27FC236}">
                      <a16:creationId xmlns:a16="http://schemas.microsoft.com/office/drawing/2014/main" id="{75303B97-204B-C9B6-8EB0-EC102A686CC5}"/>
                    </a:ext>
                  </a:extLst>
                </p:cNvPr>
                <p:cNvPicPr/>
                <p:nvPr/>
              </p:nvPicPr>
              <p:blipFill>
                <a:blip r:embed="rId53"/>
                <a:stretch>
                  <a:fillRect/>
                </a:stretch>
              </p:blipFill>
              <p:spPr>
                <a:xfrm>
                  <a:off x="2136915" y="4355850"/>
                  <a:ext cx="1443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Ink 40">
                  <a:extLst>
                    <a:ext uri="{FF2B5EF4-FFF2-40B4-BE49-F238E27FC236}">
                      <a16:creationId xmlns:a16="http://schemas.microsoft.com/office/drawing/2014/main" id="{42BE9DA6-3723-504F-5E17-13C7F82A2E30}"/>
                    </a:ext>
                  </a:extLst>
                </p14:cNvPr>
                <p14:cNvContentPartPr/>
                <p14:nvPr/>
              </p14:nvContentPartPr>
              <p14:xfrm>
                <a:off x="2143035" y="4504890"/>
                <a:ext cx="180000" cy="360"/>
              </p14:xfrm>
            </p:contentPart>
          </mc:Choice>
          <mc:Fallback xmlns="">
            <p:pic>
              <p:nvPicPr>
                <p:cNvPr id="41" name="Ink 40">
                  <a:extLst>
                    <a:ext uri="{FF2B5EF4-FFF2-40B4-BE49-F238E27FC236}">
                      <a16:creationId xmlns:a16="http://schemas.microsoft.com/office/drawing/2014/main" id="{42BE9DA6-3723-504F-5E17-13C7F82A2E30}"/>
                    </a:ext>
                  </a:extLst>
                </p:cNvPr>
                <p:cNvPicPr/>
                <p:nvPr/>
              </p:nvPicPr>
              <p:blipFill>
                <a:blip r:embed="rId55"/>
                <a:stretch>
                  <a:fillRect/>
                </a:stretch>
              </p:blipFill>
              <p:spPr>
                <a:xfrm>
                  <a:off x="2136915" y="4498770"/>
                  <a:ext cx="192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EF35ED89-4F28-081B-0830-511E4F876468}"/>
                    </a:ext>
                  </a:extLst>
                </p14:cNvPr>
                <p14:cNvContentPartPr/>
                <p14:nvPr/>
              </p14:nvContentPartPr>
              <p14:xfrm>
                <a:off x="2533635" y="4190610"/>
                <a:ext cx="7560" cy="237600"/>
              </p14:xfrm>
            </p:contentPart>
          </mc:Choice>
          <mc:Fallback xmlns="">
            <p:pic>
              <p:nvPicPr>
                <p:cNvPr id="43" name="Ink 42">
                  <a:extLst>
                    <a:ext uri="{FF2B5EF4-FFF2-40B4-BE49-F238E27FC236}">
                      <a16:creationId xmlns:a16="http://schemas.microsoft.com/office/drawing/2014/main" id="{EF35ED89-4F28-081B-0830-511E4F876468}"/>
                    </a:ext>
                  </a:extLst>
                </p:cNvPr>
                <p:cNvPicPr/>
                <p:nvPr/>
              </p:nvPicPr>
              <p:blipFill>
                <a:blip r:embed="rId57"/>
                <a:stretch>
                  <a:fillRect/>
                </a:stretch>
              </p:blipFill>
              <p:spPr>
                <a:xfrm>
                  <a:off x="2527515" y="4184490"/>
                  <a:ext cx="19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A5240BC5-5DE1-57FC-91EB-72E60AE08FF5}"/>
                    </a:ext>
                  </a:extLst>
                </p14:cNvPr>
                <p14:cNvContentPartPr/>
                <p14:nvPr/>
              </p14:nvContentPartPr>
              <p14:xfrm>
                <a:off x="2428875" y="4315890"/>
                <a:ext cx="343800" cy="84240"/>
              </p14:xfrm>
            </p:contentPart>
          </mc:Choice>
          <mc:Fallback xmlns="">
            <p:pic>
              <p:nvPicPr>
                <p:cNvPr id="45" name="Ink 44">
                  <a:extLst>
                    <a:ext uri="{FF2B5EF4-FFF2-40B4-BE49-F238E27FC236}">
                      <a16:creationId xmlns:a16="http://schemas.microsoft.com/office/drawing/2014/main" id="{A5240BC5-5DE1-57FC-91EB-72E60AE08FF5}"/>
                    </a:ext>
                  </a:extLst>
                </p:cNvPr>
                <p:cNvPicPr/>
                <p:nvPr/>
              </p:nvPicPr>
              <p:blipFill>
                <a:blip r:embed="rId59"/>
                <a:stretch>
                  <a:fillRect/>
                </a:stretch>
              </p:blipFill>
              <p:spPr>
                <a:xfrm>
                  <a:off x="2422755" y="4309770"/>
                  <a:ext cx="3560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54265FF9-AB99-C5B3-DA19-6BEE98D90F02}"/>
                    </a:ext>
                  </a:extLst>
                </p14:cNvPr>
                <p14:cNvContentPartPr/>
                <p14:nvPr/>
              </p14:nvContentPartPr>
              <p14:xfrm>
                <a:off x="2531835" y="4495530"/>
                <a:ext cx="156600" cy="116640"/>
              </p14:xfrm>
            </p:contentPart>
          </mc:Choice>
          <mc:Fallback xmlns="">
            <p:pic>
              <p:nvPicPr>
                <p:cNvPr id="47" name="Ink 46">
                  <a:extLst>
                    <a:ext uri="{FF2B5EF4-FFF2-40B4-BE49-F238E27FC236}">
                      <a16:creationId xmlns:a16="http://schemas.microsoft.com/office/drawing/2014/main" id="{54265FF9-AB99-C5B3-DA19-6BEE98D90F02}"/>
                    </a:ext>
                  </a:extLst>
                </p:cNvPr>
                <p:cNvPicPr/>
                <p:nvPr/>
              </p:nvPicPr>
              <p:blipFill>
                <a:blip r:embed="rId61"/>
                <a:stretch>
                  <a:fillRect/>
                </a:stretch>
              </p:blipFill>
              <p:spPr>
                <a:xfrm>
                  <a:off x="2525715" y="4489410"/>
                  <a:ext cx="168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7ECEDFE6-03B8-FE0E-8F15-61E9BF4C1869}"/>
                    </a:ext>
                  </a:extLst>
                </p14:cNvPr>
                <p14:cNvContentPartPr/>
                <p14:nvPr/>
              </p14:nvContentPartPr>
              <p14:xfrm>
                <a:off x="2782035" y="4563930"/>
                <a:ext cx="18720" cy="17280"/>
              </p14:xfrm>
            </p:contentPart>
          </mc:Choice>
          <mc:Fallback xmlns="">
            <p:pic>
              <p:nvPicPr>
                <p:cNvPr id="49" name="Ink 48">
                  <a:extLst>
                    <a:ext uri="{FF2B5EF4-FFF2-40B4-BE49-F238E27FC236}">
                      <a16:creationId xmlns:a16="http://schemas.microsoft.com/office/drawing/2014/main" id="{7ECEDFE6-03B8-FE0E-8F15-61E9BF4C1869}"/>
                    </a:ext>
                  </a:extLst>
                </p:cNvPr>
                <p:cNvPicPr/>
                <p:nvPr/>
              </p:nvPicPr>
              <p:blipFill>
                <a:blip r:embed="rId63"/>
                <a:stretch>
                  <a:fillRect/>
                </a:stretch>
              </p:blipFill>
              <p:spPr>
                <a:xfrm>
                  <a:off x="2775915" y="455781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B7C8C1C5-57DD-0359-8289-61FB7C94C6DB}"/>
                    </a:ext>
                  </a:extLst>
                </p14:cNvPr>
                <p14:cNvContentPartPr/>
                <p14:nvPr/>
              </p14:nvContentPartPr>
              <p14:xfrm>
                <a:off x="2895435" y="4428570"/>
                <a:ext cx="360" cy="180360"/>
              </p14:xfrm>
            </p:contentPart>
          </mc:Choice>
          <mc:Fallback xmlns="">
            <p:pic>
              <p:nvPicPr>
                <p:cNvPr id="50" name="Ink 49">
                  <a:extLst>
                    <a:ext uri="{FF2B5EF4-FFF2-40B4-BE49-F238E27FC236}">
                      <a16:creationId xmlns:a16="http://schemas.microsoft.com/office/drawing/2014/main" id="{B7C8C1C5-57DD-0359-8289-61FB7C94C6DB}"/>
                    </a:ext>
                  </a:extLst>
                </p:cNvPr>
                <p:cNvPicPr/>
                <p:nvPr/>
              </p:nvPicPr>
              <p:blipFill>
                <a:blip r:embed="rId65"/>
                <a:stretch>
                  <a:fillRect/>
                </a:stretch>
              </p:blipFill>
              <p:spPr>
                <a:xfrm>
                  <a:off x="2889315" y="4422450"/>
                  <a:ext cx="12600" cy="192600"/>
                </a:xfrm>
                <a:prstGeom prst="rect">
                  <a:avLst/>
                </a:prstGeom>
              </p:spPr>
            </p:pic>
          </mc:Fallback>
        </mc:AlternateContent>
      </p:grpSp>
      <p:grpSp>
        <p:nvGrpSpPr>
          <p:cNvPr id="57" name="Group 56">
            <a:extLst>
              <a:ext uri="{FF2B5EF4-FFF2-40B4-BE49-F238E27FC236}">
                <a16:creationId xmlns:a16="http://schemas.microsoft.com/office/drawing/2014/main" id="{7CF04B3F-13C6-BB2C-7971-34CA1D4C1EFD}"/>
              </a:ext>
            </a:extLst>
          </p:cNvPr>
          <p:cNvGrpSpPr/>
          <p:nvPr/>
        </p:nvGrpSpPr>
        <p:grpSpPr>
          <a:xfrm>
            <a:off x="3180915" y="4247850"/>
            <a:ext cx="917640" cy="254520"/>
            <a:chOff x="3180915" y="4247850"/>
            <a:chExt cx="917640" cy="254520"/>
          </a:xfrm>
        </p:grpSpPr>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3CCF6EEE-DB98-993A-C119-242122A0E78C}"/>
                    </a:ext>
                  </a:extLst>
                </p14:cNvPr>
                <p14:cNvContentPartPr/>
                <p14:nvPr/>
              </p14:nvContentPartPr>
              <p14:xfrm>
                <a:off x="3180915" y="4313730"/>
                <a:ext cx="266400" cy="48960"/>
              </p14:xfrm>
            </p:contentPart>
          </mc:Choice>
          <mc:Fallback xmlns="">
            <p:pic>
              <p:nvPicPr>
                <p:cNvPr id="52" name="Ink 51">
                  <a:extLst>
                    <a:ext uri="{FF2B5EF4-FFF2-40B4-BE49-F238E27FC236}">
                      <a16:creationId xmlns:a16="http://schemas.microsoft.com/office/drawing/2014/main" id="{3CCF6EEE-DB98-993A-C119-242122A0E78C}"/>
                    </a:ext>
                  </a:extLst>
                </p:cNvPr>
                <p:cNvPicPr/>
                <p:nvPr/>
              </p:nvPicPr>
              <p:blipFill>
                <a:blip r:embed="rId67"/>
                <a:stretch>
                  <a:fillRect/>
                </a:stretch>
              </p:blipFill>
              <p:spPr>
                <a:xfrm>
                  <a:off x="3174795" y="4307610"/>
                  <a:ext cx="2786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Ink 52">
                  <a:extLst>
                    <a:ext uri="{FF2B5EF4-FFF2-40B4-BE49-F238E27FC236}">
                      <a16:creationId xmlns:a16="http://schemas.microsoft.com/office/drawing/2014/main" id="{AC9C757E-E8E5-1F0D-7A7F-1E69B34D8C8C}"/>
                    </a:ext>
                  </a:extLst>
                </p14:cNvPr>
                <p14:cNvContentPartPr/>
                <p14:nvPr/>
              </p14:nvContentPartPr>
              <p14:xfrm>
                <a:off x="3295395" y="4399410"/>
                <a:ext cx="218160" cy="58320"/>
              </p14:xfrm>
            </p:contentPart>
          </mc:Choice>
          <mc:Fallback xmlns="">
            <p:pic>
              <p:nvPicPr>
                <p:cNvPr id="53" name="Ink 52">
                  <a:extLst>
                    <a:ext uri="{FF2B5EF4-FFF2-40B4-BE49-F238E27FC236}">
                      <a16:creationId xmlns:a16="http://schemas.microsoft.com/office/drawing/2014/main" id="{AC9C757E-E8E5-1F0D-7A7F-1E69B34D8C8C}"/>
                    </a:ext>
                  </a:extLst>
                </p:cNvPr>
                <p:cNvPicPr/>
                <p:nvPr/>
              </p:nvPicPr>
              <p:blipFill>
                <a:blip r:embed="rId69"/>
                <a:stretch>
                  <a:fillRect/>
                </a:stretch>
              </p:blipFill>
              <p:spPr>
                <a:xfrm>
                  <a:off x="3289275" y="4393290"/>
                  <a:ext cx="230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1B7B73EE-3063-CF08-DBC3-8934B8695A62}"/>
                    </a:ext>
                  </a:extLst>
                </p14:cNvPr>
                <p14:cNvContentPartPr/>
                <p14:nvPr/>
              </p14:nvContentPartPr>
              <p14:xfrm>
                <a:off x="3743235" y="4247850"/>
                <a:ext cx="10440" cy="254520"/>
              </p14:xfrm>
            </p:contentPart>
          </mc:Choice>
          <mc:Fallback xmlns="">
            <p:pic>
              <p:nvPicPr>
                <p:cNvPr id="55" name="Ink 54">
                  <a:extLst>
                    <a:ext uri="{FF2B5EF4-FFF2-40B4-BE49-F238E27FC236}">
                      <a16:creationId xmlns:a16="http://schemas.microsoft.com/office/drawing/2014/main" id="{1B7B73EE-3063-CF08-DBC3-8934B8695A62}"/>
                    </a:ext>
                  </a:extLst>
                </p:cNvPr>
                <p:cNvPicPr/>
                <p:nvPr/>
              </p:nvPicPr>
              <p:blipFill>
                <a:blip r:embed="rId71"/>
                <a:stretch>
                  <a:fillRect/>
                </a:stretch>
              </p:blipFill>
              <p:spPr>
                <a:xfrm>
                  <a:off x="3737115" y="4241730"/>
                  <a:ext cx="22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140CDDC2-D0CE-A2B2-80F0-6C46C8E669F3}"/>
                    </a:ext>
                  </a:extLst>
                </p14:cNvPr>
                <p14:cNvContentPartPr/>
                <p14:nvPr/>
              </p14:nvContentPartPr>
              <p14:xfrm>
                <a:off x="3885075" y="4293930"/>
                <a:ext cx="213480" cy="136440"/>
              </p14:xfrm>
            </p:contentPart>
          </mc:Choice>
          <mc:Fallback xmlns="">
            <p:pic>
              <p:nvPicPr>
                <p:cNvPr id="56" name="Ink 55">
                  <a:extLst>
                    <a:ext uri="{FF2B5EF4-FFF2-40B4-BE49-F238E27FC236}">
                      <a16:creationId xmlns:a16="http://schemas.microsoft.com/office/drawing/2014/main" id="{140CDDC2-D0CE-A2B2-80F0-6C46C8E669F3}"/>
                    </a:ext>
                  </a:extLst>
                </p:cNvPr>
                <p:cNvPicPr/>
                <p:nvPr/>
              </p:nvPicPr>
              <p:blipFill>
                <a:blip r:embed="rId73"/>
                <a:stretch>
                  <a:fillRect/>
                </a:stretch>
              </p:blipFill>
              <p:spPr>
                <a:xfrm>
                  <a:off x="3878955" y="4287810"/>
                  <a:ext cx="225720" cy="148680"/>
                </a:xfrm>
                <a:prstGeom prst="rect">
                  <a:avLst/>
                </a:prstGeom>
              </p:spPr>
            </p:pic>
          </mc:Fallback>
        </mc:AlternateContent>
      </p:grpSp>
      <p:grpSp>
        <p:nvGrpSpPr>
          <p:cNvPr id="61" name="Group 60">
            <a:extLst>
              <a:ext uri="{FF2B5EF4-FFF2-40B4-BE49-F238E27FC236}">
                <a16:creationId xmlns:a16="http://schemas.microsoft.com/office/drawing/2014/main" id="{4E966D34-DE47-9C73-FBDD-A6AE6DEAAA3C}"/>
              </a:ext>
            </a:extLst>
          </p:cNvPr>
          <p:cNvGrpSpPr/>
          <p:nvPr/>
        </p:nvGrpSpPr>
        <p:grpSpPr>
          <a:xfrm>
            <a:off x="4409955" y="4266570"/>
            <a:ext cx="399240" cy="234360"/>
            <a:chOff x="4409955" y="4266570"/>
            <a:chExt cx="399240" cy="234360"/>
          </a:xfrm>
        </p:grpSpPr>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7127A8FA-2CBA-6FBA-B6D3-F7D3F71F2218}"/>
                    </a:ext>
                  </a:extLst>
                </p14:cNvPr>
                <p14:cNvContentPartPr/>
                <p14:nvPr/>
              </p14:nvContentPartPr>
              <p14:xfrm>
                <a:off x="4409955" y="4276290"/>
                <a:ext cx="360" cy="224640"/>
              </p14:xfrm>
            </p:contentPart>
          </mc:Choice>
          <mc:Fallback xmlns="">
            <p:pic>
              <p:nvPicPr>
                <p:cNvPr id="58" name="Ink 57">
                  <a:extLst>
                    <a:ext uri="{FF2B5EF4-FFF2-40B4-BE49-F238E27FC236}">
                      <a16:creationId xmlns:a16="http://schemas.microsoft.com/office/drawing/2014/main" id="{7127A8FA-2CBA-6FBA-B6D3-F7D3F71F2218}"/>
                    </a:ext>
                  </a:extLst>
                </p:cNvPr>
                <p:cNvPicPr/>
                <p:nvPr/>
              </p:nvPicPr>
              <p:blipFill>
                <a:blip r:embed="rId75"/>
                <a:stretch>
                  <a:fillRect/>
                </a:stretch>
              </p:blipFill>
              <p:spPr>
                <a:xfrm>
                  <a:off x="4403835" y="4270170"/>
                  <a:ext cx="12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Ink 58">
                  <a:extLst>
                    <a:ext uri="{FF2B5EF4-FFF2-40B4-BE49-F238E27FC236}">
                      <a16:creationId xmlns:a16="http://schemas.microsoft.com/office/drawing/2014/main" id="{56EF167B-36D6-1F17-6505-C49FE97E9102}"/>
                    </a:ext>
                  </a:extLst>
                </p14:cNvPr>
                <p14:cNvContentPartPr/>
                <p14:nvPr/>
              </p14:nvContentPartPr>
              <p14:xfrm>
                <a:off x="4418595" y="4300410"/>
                <a:ext cx="126720" cy="155160"/>
              </p14:xfrm>
            </p:contentPart>
          </mc:Choice>
          <mc:Fallback xmlns="">
            <p:pic>
              <p:nvPicPr>
                <p:cNvPr id="59" name="Ink 58">
                  <a:extLst>
                    <a:ext uri="{FF2B5EF4-FFF2-40B4-BE49-F238E27FC236}">
                      <a16:creationId xmlns:a16="http://schemas.microsoft.com/office/drawing/2014/main" id="{56EF167B-36D6-1F17-6505-C49FE97E9102}"/>
                    </a:ext>
                  </a:extLst>
                </p:cNvPr>
                <p:cNvPicPr/>
                <p:nvPr/>
              </p:nvPicPr>
              <p:blipFill>
                <a:blip r:embed="rId77"/>
                <a:stretch>
                  <a:fillRect/>
                </a:stretch>
              </p:blipFill>
              <p:spPr>
                <a:xfrm>
                  <a:off x="4412475" y="4294290"/>
                  <a:ext cx="138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0" name="Ink 59">
                  <a:extLst>
                    <a:ext uri="{FF2B5EF4-FFF2-40B4-BE49-F238E27FC236}">
                      <a16:creationId xmlns:a16="http://schemas.microsoft.com/office/drawing/2014/main" id="{916927A3-E979-AED1-ED12-CE4BD7297187}"/>
                    </a:ext>
                  </a:extLst>
                </p14:cNvPr>
                <p14:cNvContentPartPr/>
                <p14:nvPr/>
              </p14:nvContentPartPr>
              <p14:xfrm>
                <a:off x="4665195" y="4266570"/>
                <a:ext cx="144000" cy="182520"/>
              </p14:xfrm>
            </p:contentPart>
          </mc:Choice>
          <mc:Fallback xmlns="">
            <p:pic>
              <p:nvPicPr>
                <p:cNvPr id="60" name="Ink 59">
                  <a:extLst>
                    <a:ext uri="{FF2B5EF4-FFF2-40B4-BE49-F238E27FC236}">
                      <a16:creationId xmlns:a16="http://schemas.microsoft.com/office/drawing/2014/main" id="{916927A3-E979-AED1-ED12-CE4BD7297187}"/>
                    </a:ext>
                  </a:extLst>
                </p:cNvPr>
                <p:cNvPicPr/>
                <p:nvPr/>
              </p:nvPicPr>
              <p:blipFill>
                <a:blip r:embed="rId79"/>
                <a:stretch>
                  <a:fillRect/>
                </a:stretch>
              </p:blipFill>
              <p:spPr>
                <a:xfrm>
                  <a:off x="4659075" y="4260450"/>
                  <a:ext cx="156240" cy="19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BF92D34E-91F9-E4D8-A426-7B6AB0F1CF26}"/>
                  </a:ext>
                </a:extLst>
              </p14:cNvPr>
              <p14:cNvContentPartPr/>
              <p14:nvPr/>
            </p14:nvContentPartPr>
            <p14:xfrm>
              <a:off x="1819035" y="5314170"/>
              <a:ext cx="360" cy="360"/>
            </p14:xfrm>
          </p:contentPart>
        </mc:Choice>
        <mc:Fallback xmlns="">
          <p:pic>
            <p:nvPicPr>
              <p:cNvPr id="62" name="Ink 61">
                <a:extLst>
                  <a:ext uri="{FF2B5EF4-FFF2-40B4-BE49-F238E27FC236}">
                    <a16:creationId xmlns:a16="http://schemas.microsoft.com/office/drawing/2014/main" id="{BF92D34E-91F9-E4D8-A426-7B6AB0F1CF26}"/>
                  </a:ext>
                </a:extLst>
              </p:cNvPr>
              <p:cNvPicPr/>
              <p:nvPr/>
            </p:nvPicPr>
            <p:blipFill>
              <a:blip r:embed="rId81"/>
              <a:stretch>
                <a:fillRect/>
              </a:stretch>
            </p:blipFill>
            <p:spPr>
              <a:xfrm>
                <a:off x="1812915" y="530805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349F3145-FF20-9763-C1DE-1282FEB60F58}"/>
                  </a:ext>
                </a:extLst>
              </p14:cNvPr>
              <p14:cNvContentPartPr/>
              <p14:nvPr/>
            </p14:nvContentPartPr>
            <p14:xfrm>
              <a:off x="1704555" y="5095650"/>
              <a:ext cx="221760" cy="193320"/>
            </p14:xfrm>
          </p:contentPart>
        </mc:Choice>
        <mc:Fallback xmlns="">
          <p:pic>
            <p:nvPicPr>
              <p:cNvPr id="63" name="Ink 62">
                <a:extLst>
                  <a:ext uri="{FF2B5EF4-FFF2-40B4-BE49-F238E27FC236}">
                    <a16:creationId xmlns:a16="http://schemas.microsoft.com/office/drawing/2014/main" id="{349F3145-FF20-9763-C1DE-1282FEB60F58}"/>
                  </a:ext>
                </a:extLst>
              </p:cNvPr>
              <p:cNvPicPr/>
              <p:nvPr/>
            </p:nvPicPr>
            <p:blipFill>
              <a:blip r:embed="rId83"/>
              <a:stretch>
                <a:fillRect/>
              </a:stretch>
            </p:blipFill>
            <p:spPr>
              <a:xfrm>
                <a:off x="1698435" y="5089530"/>
                <a:ext cx="234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1" name="Ink 70">
                <a:extLst>
                  <a:ext uri="{FF2B5EF4-FFF2-40B4-BE49-F238E27FC236}">
                    <a16:creationId xmlns:a16="http://schemas.microsoft.com/office/drawing/2014/main" id="{A4AC88F6-40A4-09C8-14DF-E60F71F523E8}"/>
                  </a:ext>
                </a:extLst>
              </p14:cNvPr>
              <p14:cNvContentPartPr/>
              <p14:nvPr/>
            </p14:nvContentPartPr>
            <p14:xfrm>
              <a:off x="-1781685" y="2752410"/>
              <a:ext cx="124920" cy="769320"/>
            </p14:xfrm>
          </p:contentPart>
        </mc:Choice>
        <mc:Fallback xmlns="">
          <p:pic>
            <p:nvPicPr>
              <p:cNvPr id="71" name="Ink 70">
                <a:extLst>
                  <a:ext uri="{FF2B5EF4-FFF2-40B4-BE49-F238E27FC236}">
                    <a16:creationId xmlns:a16="http://schemas.microsoft.com/office/drawing/2014/main" id="{A4AC88F6-40A4-09C8-14DF-E60F71F523E8}"/>
                  </a:ext>
                </a:extLst>
              </p:cNvPr>
              <p:cNvPicPr/>
              <p:nvPr/>
            </p:nvPicPr>
            <p:blipFill>
              <a:blip r:embed="rId85"/>
              <a:stretch>
                <a:fillRect/>
              </a:stretch>
            </p:blipFill>
            <p:spPr>
              <a:xfrm>
                <a:off x="-1787805" y="2746290"/>
                <a:ext cx="137160" cy="781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76114F24-A027-30E9-2D9F-C894794FE68B}"/>
                  </a:ext>
                </a:extLst>
              </p14:cNvPr>
              <p14:cNvContentPartPr/>
              <p14:nvPr/>
            </p14:nvContentPartPr>
            <p14:xfrm>
              <a:off x="-1798245" y="2722530"/>
              <a:ext cx="26280" cy="62640"/>
            </p14:xfrm>
          </p:contentPart>
        </mc:Choice>
        <mc:Fallback xmlns="">
          <p:pic>
            <p:nvPicPr>
              <p:cNvPr id="72" name="Ink 71">
                <a:extLst>
                  <a:ext uri="{FF2B5EF4-FFF2-40B4-BE49-F238E27FC236}">
                    <a16:creationId xmlns:a16="http://schemas.microsoft.com/office/drawing/2014/main" id="{76114F24-A027-30E9-2D9F-C894794FE68B}"/>
                  </a:ext>
                </a:extLst>
              </p:cNvPr>
              <p:cNvPicPr/>
              <p:nvPr/>
            </p:nvPicPr>
            <p:blipFill>
              <a:blip r:embed="rId87"/>
              <a:stretch>
                <a:fillRect/>
              </a:stretch>
            </p:blipFill>
            <p:spPr>
              <a:xfrm>
                <a:off x="-1804365" y="2716410"/>
                <a:ext cx="38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C6D2BBCB-5A20-2B48-06C3-E3E4EBCF502F}"/>
                  </a:ext>
                </a:extLst>
              </p14:cNvPr>
              <p14:cNvContentPartPr/>
              <p14:nvPr/>
            </p14:nvContentPartPr>
            <p14:xfrm>
              <a:off x="-1754325" y="3496170"/>
              <a:ext cx="69480" cy="78120"/>
            </p14:xfrm>
          </p:contentPart>
        </mc:Choice>
        <mc:Fallback xmlns="">
          <p:pic>
            <p:nvPicPr>
              <p:cNvPr id="73" name="Ink 72">
                <a:extLst>
                  <a:ext uri="{FF2B5EF4-FFF2-40B4-BE49-F238E27FC236}">
                    <a16:creationId xmlns:a16="http://schemas.microsoft.com/office/drawing/2014/main" id="{C6D2BBCB-5A20-2B48-06C3-E3E4EBCF502F}"/>
                  </a:ext>
                </a:extLst>
              </p:cNvPr>
              <p:cNvPicPr/>
              <p:nvPr/>
            </p:nvPicPr>
            <p:blipFill>
              <a:blip r:embed="rId89"/>
              <a:stretch>
                <a:fillRect/>
              </a:stretch>
            </p:blipFill>
            <p:spPr>
              <a:xfrm>
                <a:off x="-1760445" y="3490050"/>
                <a:ext cx="81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020ED1D4-08F6-781F-52AF-44A5C1FF3B8F}"/>
                  </a:ext>
                </a:extLst>
              </p14:cNvPr>
              <p14:cNvContentPartPr/>
              <p14:nvPr/>
            </p14:nvContentPartPr>
            <p14:xfrm>
              <a:off x="-2689965" y="2809290"/>
              <a:ext cx="989280" cy="677160"/>
            </p14:xfrm>
          </p:contentPart>
        </mc:Choice>
        <mc:Fallback xmlns="">
          <p:pic>
            <p:nvPicPr>
              <p:cNvPr id="74" name="Ink 73">
                <a:extLst>
                  <a:ext uri="{FF2B5EF4-FFF2-40B4-BE49-F238E27FC236}">
                    <a16:creationId xmlns:a16="http://schemas.microsoft.com/office/drawing/2014/main" id="{020ED1D4-08F6-781F-52AF-44A5C1FF3B8F}"/>
                  </a:ext>
                </a:extLst>
              </p:cNvPr>
              <p:cNvPicPr/>
              <p:nvPr/>
            </p:nvPicPr>
            <p:blipFill>
              <a:blip r:embed="rId91"/>
              <a:stretch>
                <a:fillRect/>
              </a:stretch>
            </p:blipFill>
            <p:spPr>
              <a:xfrm>
                <a:off x="-2696085" y="2803170"/>
                <a:ext cx="100152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Ink 74">
                <a:extLst>
                  <a:ext uri="{FF2B5EF4-FFF2-40B4-BE49-F238E27FC236}">
                    <a16:creationId xmlns:a16="http://schemas.microsoft.com/office/drawing/2014/main" id="{4CAF2E4B-0904-7E55-A656-63F14564FF13}"/>
                  </a:ext>
                </a:extLst>
              </p14:cNvPr>
              <p14:cNvContentPartPr/>
              <p14:nvPr/>
            </p14:nvContentPartPr>
            <p14:xfrm>
              <a:off x="-2429325" y="3276210"/>
              <a:ext cx="360" cy="199440"/>
            </p14:xfrm>
          </p:contentPart>
        </mc:Choice>
        <mc:Fallback xmlns="">
          <p:pic>
            <p:nvPicPr>
              <p:cNvPr id="75" name="Ink 74">
                <a:extLst>
                  <a:ext uri="{FF2B5EF4-FFF2-40B4-BE49-F238E27FC236}">
                    <a16:creationId xmlns:a16="http://schemas.microsoft.com/office/drawing/2014/main" id="{4CAF2E4B-0904-7E55-A656-63F14564FF13}"/>
                  </a:ext>
                </a:extLst>
              </p:cNvPr>
              <p:cNvPicPr/>
              <p:nvPr/>
            </p:nvPicPr>
            <p:blipFill>
              <a:blip r:embed="rId93"/>
              <a:stretch>
                <a:fillRect/>
              </a:stretch>
            </p:blipFill>
            <p:spPr>
              <a:xfrm>
                <a:off x="-2435445" y="3270090"/>
                <a:ext cx="126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Ink 75">
                <a:extLst>
                  <a:ext uri="{FF2B5EF4-FFF2-40B4-BE49-F238E27FC236}">
                    <a16:creationId xmlns:a16="http://schemas.microsoft.com/office/drawing/2014/main" id="{99555607-8392-DE08-3F9F-17F4C54E4F06}"/>
                  </a:ext>
                </a:extLst>
              </p14:cNvPr>
              <p14:cNvContentPartPr/>
              <p14:nvPr/>
            </p14:nvContentPartPr>
            <p14:xfrm>
              <a:off x="-2308005" y="3199170"/>
              <a:ext cx="137880" cy="270360"/>
            </p14:xfrm>
          </p:contentPart>
        </mc:Choice>
        <mc:Fallback xmlns="">
          <p:pic>
            <p:nvPicPr>
              <p:cNvPr id="76" name="Ink 75">
                <a:extLst>
                  <a:ext uri="{FF2B5EF4-FFF2-40B4-BE49-F238E27FC236}">
                    <a16:creationId xmlns:a16="http://schemas.microsoft.com/office/drawing/2014/main" id="{99555607-8392-DE08-3F9F-17F4C54E4F06}"/>
                  </a:ext>
                </a:extLst>
              </p:cNvPr>
              <p:cNvPicPr/>
              <p:nvPr/>
            </p:nvPicPr>
            <p:blipFill>
              <a:blip r:embed="rId95"/>
              <a:stretch>
                <a:fillRect/>
              </a:stretch>
            </p:blipFill>
            <p:spPr>
              <a:xfrm>
                <a:off x="-2314125" y="3193050"/>
                <a:ext cx="150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Ink 76">
                <a:extLst>
                  <a:ext uri="{FF2B5EF4-FFF2-40B4-BE49-F238E27FC236}">
                    <a16:creationId xmlns:a16="http://schemas.microsoft.com/office/drawing/2014/main" id="{3C808231-6389-A4EE-02BD-45E97C8C2AB1}"/>
                  </a:ext>
                </a:extLst>
              </p14:cNvPr>
              <p14:cNvContentPartPr/>
              <p14:nvPr/>
            </p14:nvContentPartPr>
            <p14:xfrm>
              <a:off x="-2279205" y="2038170"/>
              <a:ext cx="109800" cy="246600"/>
            </p14:xfrm>
          </p:contentPart>
        </mc:Choice>
        <mc:Fallback xmlns="">
          <p:pic>
            <p:nvPicPr>
              <p:cNvPr id="77" name="Ink 76">
                <a:extLst>
                  <a:ext uri="{FF2B5EF4-FFF2-40B4-BE49-F238E27FC236}">
                    <a16:creationId xmlns:a16="http://schemas.microsoft.com/office/drawing/2014/main" id="{3C808231-6389-A4EE-02BD-45E97C8C2AB1}"/>
                  </a:ext>
                </a:extLst>
              </p:cNvPr>
              <p:cNvPicPr/>
              <p:nvPr/>
            </p:nvPicPr>
            <p:blipFill>
              <a:blip r:embed="rId97"/>
              <a:stretch>
                <a:fillRect/>
              </a:stretch>
            </p:blipFill>
            <p:spPr>
              <a:xfrm>
                <a:off x="-2285325" y="2032050"/>
                <a:ext cx="1220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Ink 77">
                <a:extLst>
                  <a:ext uri="{FF2B5EF4-FFF2-40B4-BE49-F238E27FC236}">
                    <a16:creationId xmlns:a16="http://schemas.microsoft.com/office/drawing/2014/main" id="{F2A4FB16-A277-CDB5-FCA0-8B4BE76383DE}"/>
                  </a:ext>
                </a:extLst>
              </p14:cNvPr>
              <p14:cNvContentPartPr/>
              <p14:nvPr/>
            </p14:nvContentPartPr>
            <p14:xfrm>
              <a:off x="-2029005" y="2113410"/>
              <a:ext cx="113760" cy="20160"/>
            </p14:xfrm>
          </p:contentPart>
        </mc:Choice>
        <mc:Fallback xmlns="">
          <p:pic>
            <p:nvPicPr>
              <p:cNvPr id="78" name="Ink 77">
                <a:extLst>
                  <a:ext uri="{FF2B5EF4-FFF2-40B4-BE49-F238E27FC236}">
                    <a16:creationId xmlns:a16="http://schemas.microsoft.com/office/drawing/2014/main" id="{F2A4FB16-A277-CDB5-FCA0-8B4BE76383DE}"/>
                  </a:ext>
                </a:extLst>
              </p:cNvPr>
              <p:cNvPicPr/>
              <p:nvPr/>
            </p:nvPicPr>
            <p:blipFill>
              <a:blip r:embed="rId99"/>
              <a:stretch>
                <a:fillRect/>
              </a:stretch>
            </p:blipFill>
            <p:spPr>
              <a:xfrm>
                <a:off x="-2035125" y="2107290"/>
                <a:ext cx="1260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9" name="Ink 78">
                <a:extLst>
                  <a:ext uri="{FF2B5EF4-FFF2-40B4-BE49-F238E27FC236}">
                    <a16:creationId xmlns:a16="http://schemas.microsoft.com/office/drawing/2014/main" id="{49A8CF3B-72FE-C6E6-9064-285CDF5D6682}"/>
                  </a:ext>
                </a:extLst>
              </p14:cNvPr>
              <p14:cNvContentPartPr/>
              <p14:nvPr/>
            </p14:nvContentPartPr>
            <p14:xfrm>
              <a:off x="-2010285" y="2170650"/>
              <a:ext cx="170280" cy="38880"/>
            </p14:xfrm>
          </p:contentPart>
        </mc:Choice>
        <mc:Fallback xmlns="">
          <p:pic>
            <p:nvPicPr>
              <p:cNvPr id="79" name="Ink 78">
                <a:extLst>
                  <a:ext uri="{FF2B5EF4-FFF2-40B4-BE49-F238E27FC236}">
                    <a16:creationId xmlns:a16="http://schemas.microsoft.com/office/drawing/2014/main" id="{49A8CF3B-72FE-C6E6-9064-285CDF5D6682}"/>
                  </a:ext>
                </a:extLst>
              </p:cNvPr>
              <p:cNvPicPr/>
              <p:nvPr/>
            </p:nvPicPr>
            <p:blipFill>
              <a:blip r:embed="rId101"/>
              <a:stretch>
                <a:fillRect/>
              </a:stretch>
            </p:blipFill>
            <p:spPr>
              <a:xfrm>
                <a:off x="-2016405" y="2164530"/>
                <a:ext cx="1825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0" name="Ink 79">
                <a:extLst>
                  <a:ext uri="{FF2B5EF4-FFF2-40B4-BE49-F238E27FC236}">
                    <a16:creationId xmlns:a16="http://schemas.microsoft.com/office/drawing/2014/main" id="{51D59490-F8E3-6B75-7272-9DE096AF90A5}"/>
                  </a:ext>
                </a:extLst>
              </p14:cNvPr>
              <p14:cNvContentPartPr/>
              <p14:nvPr/>
            </p14:nvContentPartPr>
            <p14:xfrm>
              <a:off x="-1761885" y="1905690"/>
              <a:ext cx="302760" cy="285480"/>
            </p14:xfrm>
          </p:contentPart>
        </mc:Choice>
        <mc:Fallback xmlns="">
          <p:pic>
            <p:nvPicPr>
              <p:cNvPr id="80" name="Ink 79">
                <a:extLst>
                  <a:ext uri="{FF2B5EF4-FFF2-40B4-BE49-F238E27FC236}">
                    <a16:creationId xmlns:a16="http://schemas.microsoft.com/office/drawing/2014/main" id="{51D59490-F8E3-6B75-7272-9DE096AF90A5}"/>
                  </a:ext>
                </a:extLst>
              </p:cNvPr>
              <p:cNvPicPr/>
              <p:nvPr/>
            </p:nvPicPr>
            <p:blipFill>
              <a:blip r:embed="rId103"/>
              <a:stretch>
                <a:fillRect/>
              </a:stretch>
            </p:blipFill>
            <p:spPr>
              <a:xfrm>
                <a:off x="-1768005" y="1899570"/>
                <a:ext cx="3150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1" name="Ink 80">
                <a:extLst>
                  <a:ext uri="{FF2B5EF4-FFF2-40B4-BE49-F238E27FC236}">
                    <a16:creationId xmlns:a16="http://schemas.microsoft.com/office/drawing/2014/main" id="{F785D4FC-1898-7ACC-3415-1B8BB0A283CA}"/>
                  </a:ext>
                </a:extLst>
              </p14:cNvPr>
              <p14:cNvContentPartPr/>
              <p14:nvPr/>
            </p14:nvContentPartPr>
            <p14:xfrm>
              <a:off x="-1459845" y="1854570"/>
              <a:ext cx="299160" cy="404280"/>
            </p14:xfrm>
          </p:contentPart>
        </mc:Choice>
        <mc:Fallback xmlns="">
          <p:pic>
            <p:nvPicPr>
              <p:cNvPr id="81" name="Ink 80">
                <a:extLst>
                  <a:ext uri="{FF2B5EF4-FFF2-40B4-BE49-F238E27FC236}">
                    <a16:creationId xmlns:a16="http://schemas.microsoft.com/office/drawing/2014/main" id="{F785D4FC-1898-7ACC-3415-1B8BB0A283CA}"/>
                  </a:ext>
                </a:extLst>
              </p:cNvPr>
              <p:cNvPicPr/>
              <p:nvPr/>
            </p:nvPicPr>
            <p:blipFill>
              <a:blip r:embed="rId105"/>
              <a:stretch>
                <a:fillRect/>
              </a:stretch>
            </p:blipFill>
            <p:spPr>
              <a:xfrm>
                <a:off x="-1465965" y="1848450"/>
                <a:ext cx="31140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2" name="Ink 81">
                <a:extLst>
                  <a:ext uri="{FF2B5EF4-FFF2-40B4-BE49-F238E27FC236}">
                    <a16:creationId xmlns:a16="http://schemas.microsoft.com/office/drawing/2014/main" id="{CFC74E3A-F267-FBF0-462A-805BB925E5C5}"/>
                  </a:ext>
                </a:extLst>
              </p14:cNvPr>
              <p14:cNvContentPartPr/>
              <p14:nvPr/>
            </p14:nvContentPartPr>
            <p14:xfrm>
              <a:off x="-1343205" y="2075970"/>
              <a:ext cx="227880" cy="360"/>
            </p14:xfrm>
          </p:contentPart>
        </mc:Choice>
        <mc:Fallback xmlns="">
          <p:pic>
            <p:nvPicPr>
              <p:cNvPr id="82" name="Ink 81">
                <a:extLst>
                  <a:ext uri="{FF2B5EF4-FFF2-40B4-BE49-F238E27FC236}">
                    <a16:creationId xmlns:a16="http://schemas.microsoft.com/office/drawing/2014/main" id="{CFC74E3A-F267-FBF0-462A-805BB925E5C5}"/>
                  </a:ext>
                </a:extLst>
              </p:cNvPr>
              <p:cNvPicPr/>
              <p:nvPr/>
            </p:nvPicPr>
            <p:blipFill>
              <a:blip r:embed="rId107"/>
              <a:stretch>
                <a:fillRect/>
              </a:stretch>
            </p:blipFill>
            <p:spPr>
              <a:xfrm>
                <a:off x="-1349325" y="2069850"/>
                <a:ext cx="240120" cy="12600"/>
              </a:xfrm>
              <a:prstGeom prst="rect">
                <a:avLst/>
              </a:prstGeom>
            </p:spPr>
          </p:pic>
        </mc:Fallback>
      </mc:AlternateContent>
      <p:grpSp>
        <p:nvGrpSpPr>
          <p:cNvPr id="88" name="Group 87">
            <a:extLst>
              <a:ext uri="{FF2B5EF4-FFF2-40B4-BE49-F238E27FC236}">
                <a16:creationId xmlns:a16="http://schemas.microsoft.com/office/drawing/2014/main" id="{7958F95F-128B-F35D-A369-127112BBC371}"/>
              </a:ext>
            </a:extLst>
          </p:cNvPr>
          <p:cNvGrpSpPr/>
          <p:nvPr/>
        </p:nvGrpSpPr>
        <p:grpSpPr>
          <a:xfrm>
            <a:off x="2884635" y="4999890"/>
            <a:ext cx="744480" cy="547920"/>
            <a:chOff x="2884635" y="4999890"/>
            <a:chExt cx="744480" cy="547920"/>
          </a:xfrm>
        </p:grpSpPr>
        <mc:AlternateContent xmlns:mc="http://schemas.openxmlformats.org/markup-compatibility/2006" xmlns:p14="http://schemas.microsoft.com/office/powerpoint/2010/main">
          <mc:Choice Requires="p14">
            <p:contentPart p14:bwMode="auto" r:id="rId108">
              <p14:nvContentPartPr>
                <p14:cNvPr id="83" name="Ink 82">
                  <a:extLst>
                    <a:ext uri="{FF2B5EF4-FFF2-40B4-BE49-F238E27FC236}">
                      <a16:creationId xmlns:a16="http://schemas.microsoft.com/office/drawing/2014/main" id="{4F622694-AD83-0A4D-EF8D-CC209451736B}"/>
                    </a:ext>
                  </a:extLst>
                </p14:cNvPr>
                <p14:cNvContentPartPr/>
                <p14:nvPr/>
              </p14:nvContentPartPr>
              <p14:xfrm>
                <a:off x="2884635" y="4999890"/>
                <a:ext cx="320400" cy="343080"/>
              </p14:xfrm>
            </p:contentPart>
          </mc:Choice>
          <mc:Fallback xmlns="">
            <p:pic>
              <p:nvPicPr>
                <p:cNvPr id="83" name="Ink 82">
                  <a:extLst>
                    <a:ext uri="{FF2B5EF4-FFF2-40B4-BE49-F238E27FC236}">
                      <a16:creationId xmlns:a16="http://schemas.microsoft.com/office/drawing/2014/main" id="{4F622694-AD83-0A4D-EF8D-CC209451736B}"/>
                    </a:ext>
                  </a:extLst>
                </p:cNvPr>
                <p:cNvPicPr/>
                <p:nvPr/>
              </p:nvPicPr>
              <p:blipFill>
                <a:blip r:embed="rId109"/>
                <a:stretch>
                  <a:fillRect/>
                </a:stretch>
              </p:blipFill>
              <p:spPr>
                <a:xfrm>
                  <a:off x="2878515" y="4993770"/>
                  <a:ext cx="332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4" name="Ink 83">
                  <a:extLst>
                    <a:ext uri="{FF2B5EF4-FFF2-40B4-BE49-F238E27FC236}">
                      <a16:creationId xmlns:a16="http://schemas.microsoft.com/office/drawing/2014/main" id="{01B30295-A9AB-0B95-A150-BCE58115CF80}"/>
                    </a:ext>
                  </a:extLst>
                </p14:cNvPr>
                <p14:cNvContentPartPr/>
                <p14:nvPr/>
              </p14:nvContentPartPr>
              <p14:xfrm>
                <a:off x="3274875" y="5200410"/>
                <a:ext cx="174960" cy="191160"/>
              </p14:xfrm>
            </p:contentPart>
          </mc:Choice>
          <mc:Fallback xmlns="">
            <p:pic>
              <p:nvPicPr>
                <p:cNvPr id="84" name="Ink 83">
                  <a:extLst>
                    <a:ext uri="{FF2B5EF4-FFF2-40B4-BE49-F238E27FC236}">
                      <a16:creationId xmlns:a16="http://schemas.microsoft.com/office/drawing/2014/main" id="{01B30295-A9AB-0B95-A150-BCE58115CF80}"/>
                    </a:ext>
                  </a:extLst>
                </p:cNvPr>
                <p:cNvPicPr/>
                <p:nvPr/>
              </p:nvPicPr>
              <p:blipFill>
                <a:blip r:embed="rId111"/>
                <a:stretch>
                  <a:fillRect/>
                </a:stretch>
              </p:blipFill>
              <p:spPr>
                <a:xfrm>
                  <a:off x="3268755" y="5194290"/>
                  <a:ext cx="1872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5" name="Ink 84">
                  <a:extLst>
                    <a:ext uri="{FF2B5EF4-FFF2-40B4-BE49-F238E27FC236}">
                      <a16:creationId xmlns:a16="http://schemas.microsoft.com/office/drawing/2014/main" id="{E7160125-11B1-9888-1893-1982FF195971}"/>
                    </a:ext>
                  </a:extLst>
                </p14:cNvPr>
                <p14:cNvContentPartPr/>
                <p14:nvPr/>
              </p14:nvContentPartPr>
              <p14:xfrm>
                <a:off x="3513195" y="5313810"/>
                <a:ext cx="115920" cy="124560"/>
              </p14:xfrm>
            </p:contentPart>
          </mc:Choice>
          <mc:Fallback xmlns="">
            <p:pic>
              <p:nvPicPr>
                <p:cNvPr id="85" name="Ink 84">
                  <a:extLst>
                    <a:ext uri="{FF2B5EF4-FFF2-40B4-BE49-F238E27FC236}">
                      <a16:creationId xmlns:a16="http://schemas.microsoft.com/office/drawing/2014/main" id="{E7160125-11B1-9888-1893-1982FF195971}"/>
                    </a:ext>
                  </a:extLst>
                </p:cNvPr>
                <p:cNvPicPr/>
                <p:nvPr/>
              </p:nvPicPr>
              <p:blipFill>
                <a:blip r:embed="rId113"/>
                <a:stretch>
                  <a:fillRect/>
                </a:stretch>
              </p:blipFill>
              <p:spPr>
                <a:xfrm>
                  <a:off x="3507075" y="5307690"/>
                  <a:ext cx="128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7" name="Ink 86">
                  <a:extLst>
                    <a:ext uri="{FF2B5EF4-FFF2-40B4-BE49-F238E27FC236}">
                      <a16:creationId xmlns:a16="http://schemas.microsoft.com/office/drawing/2014/main" id="{9E4B5D13-DD35-50CA-BE6A-EB8D6941A9FC}"/>
                    </a:ext>
                  </a:extLst>
                </p14:cNvPr>
                <p14:cNvContentPartPr/>
                <p14:nvPr/>
              </p14:nvContentPartPr>
              <p14:xfrm>
                <a:off x="3295395" y="5266650"/>
                <a:ext cx="42480" cy="281160"/>
              </p14:xfrm>
            </p:contentPart>
          </mc:Choice>
          <mc:Fallback xmlns="">
            <p:pic>
              <p:nvPicPr>
                <p:cNvPr id="87" name="Ink 86">
                  <a:extLst>
                    <a:ext uri="{FF2B5EF4-FFF2-40B4-BE49-F238E27FC236}">
                      <a16:creationId xmlns:a16="http://schemas.microsoft.com/office/drawing/2014/main" id="{9E4B5D13-DD35-50CA-BE6A-EB8D6941A9FC}"/>
                    </a:ext>
                  </a:extLst>
                </p:cNvPr>
                <p:cNvPicPr/>
                <p:nvPr/>
              </p:nvPicPr>
              <p:blipFill>
                <a:blip r:embed="rId115"/>
                <a:stretch>
                  <a:fillRect/>
                </a:stretch>
              </p:blipFill>
              <p:spPr>
                <a:xfrm>
                  <a:off x="3289275" y="5260530"/>
                  <a:ext cx="54720" cy="293400"/>
                </a:xfrm>
                <a:prstGeom prst="rect">
                  <a:avLst/>
                </a:prstGeom>
              </p:spPr>
            </p:pic>
          </mc:Fallback>
        </mc:AlternateContent>
      </p:grpSp>
      <p:grpSp>
        <p:nvGrpSpPr>
          <p:cNvPr id="95" name="Group 94">
            <a:extLst>
              <a:ext uri="{FF2B5EF4-FFF2-40B4-BE49-F238E27FC236}">
                <a16:creationId xmlns:a16="http://schemas.microsoft.com/office/drawing/2014/main" id="{12637002-932A-5AE8-7AF6-CBE78EF9B3A1}"/>
              </a:ext>
            </a:extLst>
          </p:cNvPr>
          <p:cNvGrpSpPr/>
          <p:nvPr/>
        </p:nvGrpSpPr>
        <p:grpSpPr>
          <a:xfrm>
            <a:off x="3837195" y="5017530"/>
            <a:ext cx="749160" cy="531720"/>
            <a:chOff x="3837195" y="5017530"/>
            <a:chExt cx="749160" cy="531720"/>
          </a:xfrm>
        </p:grpSpPr>
        <mc:AlternateContent xmlns:mc="http://schemas.openxmlformats.org/markup-compatibility/2006" xmlns:p14="http://schemas.microsoft.com/office/powerpoint/2010/main">
          <mc:Choice Requires="p14">
            <p:contentPart p14:bwMode="auto" r:id="rId116">
              <p14:nvContentPartPr>
                <p14:cNvPr id="89" name="Ink 88">
                  <a:extLst>
                    <a:ext uri="{FF2B5EF4-FFF2-40B4-BE49-F238E27FC236}">
                      <a16:creationId xmlns:a16="http://schemas.microsoft.com/office/drawing/2014/main" id="{AA0155FF-1326-4248-62CA-F69C0A79D08F}"/>
                    </a:ext>
                  </a:extLst>
                </p14:cNvPr>
                <p14:cNvContentPartPr/>
                <p14:nvPr/>
              </p14:nvContentPartPr>
              <p14:xfrm>
                <a:off x="3837195" y="5017530"/>
                <a:ext cx="155880" cy="374040"/>
              </p14:xfrm>
            </p:contentPart>
          </mc:Choice>
          <mc:Fallback xmlns="">
            <p:pic>
              <p:nvPicPr>
                <p:cNvPr id="89" name="Ink 88">
                  <a:extLst>
                    <a:ext uri="{FF2B5EF4-FFF2-40B4-BE49-F238E27FC236}">
                      <a16:creationId xmlns:a16="http://schemas.microsoft.com/office/drawing/2014/main" id="{AA0155FF-1326-4248-62CA-F69C0A79D08F}"/>
                    </a:ext>
                  </a:extLst>
                </p:cNvPr>
                <p:cNvPicPr/>
                <p:nvPr/>
              </p:nvPicPr>
              <p:blipFill>
                <a:blip r:embed="rId117"/>
                <a:stretch>
                  <a:fillRect/>
                </a:stretch>
              </p:blipFill>
              <p:spPr>
                <a:xfrm>
                  <a:off x="3831075" y="5011410"/>
                  <a:ext cx="1681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 name="Ink 89">
                  <a:extLst>
                    <a:ext uri="{FF2B5EF4-FFF2-40B4-BE49-F238E27FC236}">
                      <a16:creationId xmlns:a16="http://schemas.microsoft.com/office/drawing/2014/main" id="{6D4F26FD-F9F0-D55B-A8B1-6A89DE61F56B}"/>
                    </a:ext>
                  </a:extLst>
                </p14:cNvPr>
                <p14:cNvContentPartPr/>
                <p14:nvPr/>
              </p14:nvContentPartPr>
              <p14:xfrm>
                <a:off x="3857715" y="5257290"/>
                <a:ext cx="93960" cy="19440"/>
              </p14:xfrm>
            </p:contentPart>
          </mc:Choice>
          <mc:Fallback xmlns="">
            <p:pic>
              <p:nvPicPr>
                <p:cNvPr id="90" name="Ink 89">
                  <a:extLst>
                    <a:ext uri="{FF2B5EF4-FFF2-40B4-BE49-F238E27FC236}">
                      <a16:creationId xmlns:a16="http://schemas.microsoft.com/office/drawing/2014/main" id="{6D4F26FD-F9F0-D55B-A8B1-6A89DE61F56B}"/>
                    </a:ext>
                  </a:extLst>
                </p:cNvPr>
                <p:cNvPicPr/>
                <p:nvPr/>
              </p:nvPicPr>
              <p:blipFill>
                <a:blip r:embed="rId119"/>
                <a:stretch>
                  <a:fillRect/>
                </a:stretch>
              </p:blipFill>
              <p:spPr>
                <a:xfrm>
                  <a:off x="3851595" y="5251170"/>
                  <a:ext cx="1062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1" name="Ink 90">
                  <a:extLst>
                    <a:ext uri="{FF2B5EF4-FFF2-40B4-BE49-F238E27FC236}">
                      <a16:creationId xmlns:a16="http://schemas.microsoft.com/office/drawing/2014/main" id="{7E99EC19-B3FB-DF92-5DB0-BABABBEF270C}"/>
                    </a:ext>
                  </a:extLst>
                </p14:cNvPr>
                <p14:cNvContentPartPr/>
                <p14:nvPr/>
              </p14:nvContentPartPr>
              <p14:xfrm>
                <a:off x="4121595" y="5295450"/>
                <a:ext cx="153720" cy="213480"/>
              </p14:xfrm>
            </p:contentPart>
          </mc:Choice>
          <mc:Fallback xmlns="">
            <p:pic>
              <p:nvPicPr>
                <p:cNvPr id="91" name="Ink 90">
                  <a:extLst>
                    <a:ext uri="{FF2B5EF4-FFF2-40B4-BE49-F238E27FC236}">
                      <a16:creationId xmlns:a16="http://schemas.microsoft.com/office/drawing/2014/main" id="{7E99EC19-B3FB-DF92-5DB0-BABABBEF270C}"/>
                    </a:ext>
                  </a:extLst>
                </p:cNvPr>
                <p:cNvPicPr/>
                <p:nvPr/>
              </p:nvPicPr>
              <p:blipFill>
                <a:blip r:embed="rId121"/>
                <a:stretch>
                  <a:fillRect/>
                </a:stretch>
              </p:blipFill>
              <p:spPr>
                <a:xfrm>
                  <a:off x="4115475" y="5289330"/>
                  <a:ext cx="165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08612178-591D-3E9F-8AD8-AFDA49CE4D24}"/>
                    </a:ext>
                  </a:extLst>
                </p14:cNvPr>
                <p14:cNvContentPartPr/>
                <p14:nvPr/>
              </p14:nvContentPartPr>
              <p14:xfrm>
                <a:off x="4276755" y="5311650"/>
                <a:ext cx="135720" cy="237600"/>
              </p14:xfrm>
            </p:contentPart>
          </mc:Choice>
          <mc:Fallback xmlns="">
            <p:pic>
              <p:nvPicPr>
                <p:cNvPr id="93" name="Ink 92">
                  <a:extLst>
                    <a:ext uri="{FF2B5EF4-FFF2-40B4-BE49-F238E27FC236}">
                      <a16:creationId xmlns:a16="http://schemas.microsoft.com/office/drawing/2014/main" id="{08612178-591D-3E9F-8AD8-AFDA49CE4D24}"/>
                    </a:ext>
                  </a:extLst>
                </p:cNvPr>
                <p:cNvPicPr/>
                <p:nvPr/>
              </p:nvPicPr>
              <p:blipFill>
                <a:blip r:embed="rId123"/>
                <a:stretch>
                  <a:fillRect/>
                </a:stretch>
              </p:blipFill>
              <p:spPr>
                <a:xfrm>
                  <a:off x="4270635" y="5305530"/>
                  <a:ext cx="147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6E17592A-5F65-F156-1DBF-8BEF57CBE76F}"/>
                    </a:ext>
                  </a:extLst>
                </p14:cNvPr>
                <p14:cNvContentPartPr/>
                <p14:nvPr/>
              </p14:nvContentPartPr>
              <p14:xfrm>
                <a:off x="4494195" y="5371410"/>
                <a:ext cx="92160" cy="160200"/>
              </p14:xfrm>
            </p:contentPart>
          </mc:Choice>
          <mc:Fallback xmlns="">
            <p:pic>
              <p:nvPicPr>
                <p:cNvPr id="94" name="Ink 93">
                  <a:extLst>
                    <a:ext uri="{FF2B5EF4-FFF2-40B4-BE49-F238E27FC236}">
                      <a16:creationId xmlns:a16="http://schemas.microsoft.com/office/drawing/2014/main" id="{6E17592A-5F65-F156-1DBF-8BEF57CBE76F}"/>
                    </a:ext>
                  </a:extLst>
                </p:cNvPr>
                <p:cNvPicPr/>
                <p:nvPr/>
              </p:nvPicPr>
              <p:blipFill>
                <a:blip r:embed="rId125"/>
                <a:stretch>
                  <a:fillRect/>
                </a:stretch>
              </p:blipFill>
              <p:spPr>
                <a:xfrm>
                  <a:off x="4488075" y="5365290"/>
                  <a:ext cx="104400" cy="172440"/>
                </a:xfrm>
                <a:prstGeom prst="rect">
                  <a:avLst/>
                </a:prstGeom>
              </p:spPr>
            </p:pic>
          </mc:Fallback>
        </mc:AlternateContent>
      </p:grpSp>
      <p:grpSp>
        <p:nvGrpSpPr>
          <p:cNvPr id="99" name="Group 98">
            <a:extLst>
              <a:ext uri="{FF2B5EF4-FFF2-40B4-BE49-F238E27FC236}">
                <a16:creationId xmlns:a16="http://schemas.microsoft.com/office/drawing/2014/main" id="{E031FFB8-19BA-E6E3-7E83-BFFA2821ECF6}"/>
              </a:ext>
            </a:extLst>
          </p:cNvPr>
          <p:cNvGrpSpPr/>
          <p:nvPr/>
        </p:nvGrpSpPr>
        <p:grpSpPr>
          <a:xfrm>
            <a:off x="2102355" y="5169810"/>
            <a:ext cx="493200" cy="249840"/>
            <a:chOff x="2102355" y="5169810"/>
            <a:chExt cx="493200" cy="249840"/>
          </a:xfrm>
        </p:grpSpPr>
        <mc:AlternateContent xmlns:mc="http://schemas.openxmlformats.org/markup-compatibility/2006" xmlns:p14="http://schemas.microsoft.com/office/powerpoint/2010/main">
          <mc:Choice Requires="p14">
            <p:contentPart p14:bwMode="auto" r:id="rId126">
              <p14:nvContentPartPr>
                <p14:cNvPr id="96" name="Ink 95">
                  <a:extLst>
                    <a:ext uri="{FF2B5EF4-FFF2-40B4-BE49-F238E27FC236}">
                      <a16:creationId xmlns:a16="http://schemas.microsoft.com/office/drawing/2014/main" id="{38A79C26-0674-A700-21FA-77E0B3C7E5A1}"/>
                    </a:ext>
                  </a:extLst>
                </p14:cNvPr>
                <p14:cNvContentPartPr/>
                <p14:nvPr/>
              </p14:nvContentPartPr>
              <p14:xfrm>
                <a:off x="2102355" y="5169810"/>
                <a:ext cx="117360" cy="174600"/>
              </p14:xfrm>
            </p:contentPart>
          </mc:Choice>
          <mc:Fallback xmlns="">
            <p:pic>
              <p:nvPicPr>
                <p:cNvPr id="96" name="Ink 95">
                  <a:extLst>
                    <a:ext uri="{FF2B5EF4-FFF2-40B4-BE49-F238E27FC236}">
                      <a16:creationId xmlns:a16="http://schemas.microsoft.com/office/drawing/2014/main" id="{38A79C26-0674-A700-21FA-77E0B3C7E5A1}"/>
                    </a:ext>
                  </a:extLst>
                </p:cNvPr>
                <p:cNvPicPr/>
                <p:nvPr/>
              </p:nvPicPr>
              <p:blipFill>
                <a:blip r:embed="rId127"/>
                <a:stretch>
                  <a:fillRect/>
                </a:stretch>
              </p:blipFill>
              <p:spPr>
                <a:xfrm>
                  <a:off x="2096235" y="5163690"/>
                  <a:ext cx="129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Ink 67">
                  <a:extLst>
                    <a:ext uri="{FF2B5EF4-FFF2-40B4-BE49-F238E27FC236}">
                      <a16:creationId xmlns:a16="http://schemas.microsoft.com/office/drawing/2014/main" id="{1FD2485F-CB61-F769-706C-850E59A5B9AD}"/>
                    </a:ext>
                  </a:extLst>
                </p14:cNvPr>
                <p14:cNvContentPartPr/>
                <p14:nvPr/>
              </p14:nvContentPartPr>
              <p14:xfrm>
                <a:off x="2371635" y="5257650"/>
                <a:ext cx="168840" cy="17280"/>
              </p14:xfrm>
            </p:contentPart>
          </mc:Choice>
          <mc:Fallback xmlns="">
            <p:pic>
              <p:nvPicPr>
                <p:cNvPr id="68" name="Ink 67">
                  <a:extLst>
                    <a:ext uri="{FF2B5EF4-FFF2-40B4-BE49-F238E27FC236}">
                      <a16:creationId xmlns:a16="http://schemas.microsoft.com/office/drawing/2014/main" id="{1FD2485F-CB61-F769-706C-850E59A5B9AD}"/>
                    </a:ext>
                  </a:extLst>
                </p:cNvPr>
                <p:cNvPicPr/>
                <p:nvPr/>
              </p:nvPicPr>
              <p:blipFill>
                <a:blip r:embed="rId129"/>
                <a:stretch>
                  <a:fillRect/>
                </a:stretch>
              </p:blipFill>
              <p:spPr>
                <a:xfrm>
                  <a:off x="2365515" y="5251530"/>
                  <a:ext cx="181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Ink 68">
                  <a:extLst>
                    <a:ext uri="{FF2B5EF4-FFF2-40B4-BE49-F238E27FC236}">
                      <a16:creationId xmlns:a16="http://schemas.microsoft.com/office/drawing/2014/main" id="{7E01F5B8-DC11-882B-AFB6-B641300F2442}"/>
                    </a:ext>
                  </a:extLst>
                </p14:cNvPr>
                <p14:cNvContentPartPr/>
                <p14:nvPr/>
              </p14:nvContentPartPr>
              <p14:xfrm>
                <a:off x="2379555" y="5409570"/>
                <a:ext cx="216000" cy="10080"/>
              </p14:xfrm>
            </p:contentPart>
          </mc:Choice>
          <mc:Fallback xmlns="">
            <p:pic>
              <p:nvPicPr>
                <p:cNvPr id="69" name="Ink 68">
                  <a:extLst>
                    <a:ext uri="{FF2B5EF4-FFF2-40B4-BE49-F238E27FC236}">
                      <a16:creationId xmlns:a16="http://schemas.microsoft.com/office/drawing/2014/main" id="{7E01F5B8-DC11-882B-AFB6-B641300F2442}"/>
                    </a:ext>
                  </a:extLst>
                </p:cNvPr>
                <p:cNvPicPr/>
                <p:nvPr/>
              </p:nvPicPr>
              <p:blipFill>
                <a:blip r:embed="rId131"/>
                <a:stretch>
                  <a:fillRect/>
                </a:stretch>
              </p:blipFill>
              <p:spPr>
                <a:xfrm>
                  <a:off x="2373435" y="5403450"/>
                  <a:ext cx="228240" cy="2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97" name="Ink 96">
                <a:extLst>
                  <a:ext uri="{FF2B5EF4-FFF2-40B4-BE49-F238E27FC236}">
                    <a16:creationId xmlns:a16="http://schemas.microsoft.com/office/drawing/2014/main" id="{958FD7E0-00BE-36B6-D1E3-6A6FA6241DFE}"/>
                  </a:ext>
                </a:extLst>
              </p14:cNvPr>
              <p14:cNvContentPartPr/>
              <p14:nvPr/>
            </p14:nvContentPartPr>
            <p14:xfrm>
              <a:off x="2256795" y="5181330"/>
              <a:ext cx="154080" cy="201240"/>
            </p14:xfrm>
          </p:contentPart>
        </mc:Choice>
        <mc:Fallback xmlns="">
          <p:pic>
            <p:nvPicPr>
              <p:cNvPr id="97" name="Ink 96">
                <a:extLst>
                  <a:ext uri="{FF2B5EF4-FFF2-40B4-BE49-F238E27FC236}">
                    <a16:creationId xmlns:a16="http://schemas.microsoft.com/office/drawing/2014/main" id="{958FD7E0-00BE-36B6-D1E3-6A6FA6241DFE}"/>
                  </a:ext>
                </a:extLst>
              </p:cNvPr>
              <p:cNvPicPr/>
              <p:nvPr/>
            </p:nvPicPr>
            <p:blipFill>
              <a:blip r:embed="rId133"/>
              <a:stretch>
                <a:fillRect/>
              </a:stretch>
            </p:blipFill>
            <p:spPr>
              <a:xfrm>
                <a:off x="2250675" y="5175210"/>
                <a:ext cx="166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0" name="Ink 99">
                <a:extLst>
                  <a:ext uri="{FF2B5EF4-FFF2-40B4-BE49-F238E27FC236}">
                    <a16:creationId xmlns:a16="http://schemas.microsoft.com/office/drawing/2014/main" id="{384360B0-56A6-19CA-9814-3F76C69661DF}"/>
                  </a:ext>
                </a:extLst>
              </p14:cNvPr>
              <p14:cNvContentPartPr/>
              <p14:nvPr/>
            </p14:nvContentPartPr>
            <p14:xfrm>
              <a:off x="4895595" y="5190330"/>
              <a:ext cx="199800" cy="48240"/>
            </p14:xfrm>
          </p:contentPart>
        </mc:Choice>
        <mc:Fallback xmlns="">
          <p:pic>
            <p:nvPicPr>
              <p:cNvPr id="100" name="Ink 99">
                <a:extLst>
                  <a:ext uri="{FF2B5EF4-FFF2-40B4-BE49-F238E27FC236}">
                    <a16:creationId xmlns:a16="http://schemas.microsoft.com/office/drawing/2014/main" id="{384360B0-56A6-19CA-9814-3F76C69661DF}"/>
                  </a:ext>
                </a:extLst>
              </p:cNvPr>
              <p:cNvPicPr/>
              <p:nvPr/>
            </p:nvPicPr>
            <p:blipFill>
              <a:blip r:embed="rId135"/>
              <a:stretch>
                <a:fillRect/>
              </a:stretch>
            </p:blipFill>
            <p:spPr>
              <a:xfrm>
                <a:off x="4889475" y="5184210"/>
                <a:ext cx="2120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1" name="Ink 100">
                <a:extLst>
                  <a:ext uri="{FF2B5EF4-FFF2-40B4-BE49-F238E27FC236}">
                    <a16:creationId xmlns:a16="http://schemas.microsoft.com/office/drawing/2014/main" id="{84908B7F-E483-55E0-92C4-9CCA2DDCA913}"/>
                  </a:ext>
                </a:extLst>
              </p14:cNvPr>
              <p14:cNvContentPartPr/>
              <p14:nvPr/>
            </p14:nvContentPartPr>
            <p14:xfrm>
              <a:off x="4809555" y="5371410"/>
              <a:ext cx="276120" cy="360"/>
            </p14:xfrm>
          </p:contentPart>
        </mc:Choice>
        <mc:Fallback xmlns="">
          <p:pic>
            <p:nvPicPr>
              <p:cNvPr id="101" name="Ink 100">
                <a:extLst>
                  <a:ext uri="{FF2B5EF4-FFF2-40B4-BE49-F238E27FC236}">
                    <a16:creationId xmlns:a16="http://schemas.microsoft.com/office/drawing/2014/main" id="{84908B7F-E483-55E0-92C4-9CCA2DDCA913}"/>
                  </a:ext>
                </a:extLst>
              </p:cNvPr>
              <p:cNvPicPr/>
              <p:nvPr/>
            </p:nvPicPr>
            <p:blipFill>
              <a:blip r:embed="rId137"/>
              <a:stretch>
                <a:fillRect/>
              </a:stretch>
            </p:blipFill>
            <p:spPr>
              <a:xfrm>
                <a:off x="4803435" y="5365290"/>
                <a:ext cx="288360" cy="12600"/>
              </a:xfrm>
              <a:prstGeom prst="rect">
                <a:avLst/>
              </a:prstGeom>
            </p:spPr>
          </p:pic>
        </mc:Fallback>
      </mc:AlternateContent>
      <p:grpSp>
        <p:nvGrpSpPr>
          <p:cNvPr id="104" name="Group 103">
            <a:extLst>
              <a:ext uri="{FF2B5EF4-FFF2-40B4-BE49-F238E27FC236}">
                <a16:creationId xmlns:a16="http://schemas.microsoft.com/office/drawing/2014/main" id="{6412353B-3400-38F0-DCB9-9F9A1E601C4A}"/>
              </a:ext>
            </a:extLst>
          </p:cNvPr>
          <p:cNvGrpSpPr/>
          <p:nvPr/>
        </p:nvGrpSpPr>
        <p:grpSpPr>
          <a:xfrm>
            <a:off x="5543595" y="5093490"/>
            <a:ext cx="411120" cy="326880"/>
            <a:chOff x="5543595" y="5093490"/>
            <a:chExt cx="411120" cy="326880"/>
          </a:xfrm>
        </p:grpSpPr>
        <mc:AlternateContent xmlns:mc="http://schemas.openxmlformats.org/markup-compatibility/2006" xmlns:p14="http://schemas.microsoft.com/office/powerpoint/2010/main">
          <mc:Choice Requires="p14">
            <p:contentPart p14:bwMode="auto" r:id="rId138">
              <p14:nvContentPartPr>
                <p14:cNvPr id="102" name="Ink 101">
                  <a:extLst>
                    <a:ext uri="{FF2B5EF4-FFF2-40B4-BE49-F238E27FC236}">
                      <a16:creationId xmlns:a16="http://schemas.microsoft.com/office/drawing/2014/main" id="{87E7CF0C-6C13-B2F0-05F2-8F0C2C4A80F5}"/>
                    </a:ext>
                  </a:extLst>
                </p14:cNvPr>
                <p14:cNvContentPartPr/>
                <p14:nvPr/>
              </p14:nvContentPartPr>
              <p14:xfrm>
                <a:off x="5543595" y="5114370"/>
                <a:ext cx="57600" cy="306000"/>
              </p14:xfrm>
            </p:contentPart>
          </mc:Choice>
          <mc:Fallback xmlns="">
            <p:pic>
              <p:nvPicPr>
                <p:cNvPr id="102" name="Ink 101">
                  <a:extLst>
                    <a:ext uri="{FF2B5EF4-FFF2-40B4-BE49-F238E27FC236}">
                      <a16:creationId xmlns:a16="http://schemas.microsoft.com/office/drawing/2014/main" id="{87E7CF0C-6C13-B2F0-05F2-8F0C2C4A80F5}"/>
                    </a:ext>
                  </a:extLst>
                </p:cNvPr>
                <p:cNvPicPr/>
                <p:nvPr/>
              </p:nvPicPr>
              <p:blipFill>
                <a:blip r:embed="rId139"/>
                <a:stretch>
                  <a:fillRect/>
                </a:stretch>
              </p:blipFill>
              <p:spPr>
                <a:xfrm>
                  <a:off x="5537475" y="5108250"/>
                  <a:ext cx="69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3" name="Ink 102">
                  <a:extLst>
                    <a:ext uri="{FF2B5EF4-FFF2-40B4-BE49-F238E27FC236}">
                      <a16:creationId xmlns:a16="http://schemas.microsoft.com/office/drawing/2014/main" id="{E47DC413-AD4E-A251-EBEA-8AAA52531907}"/>
                    </a:ext>
                  </a:extLst>
                </p14:cNvPr>
                <p14:cNvContentPartPr/>
                <p14:nvPr/>
              </p14:nvContentPartPr>
              <p14:xfrm>
                <a:off x="5753115" y="5093490"/>
                <a:ext cx="201600" cy="262080"/>
              </p14:xfrm>
            </p:contentPart>
          </mc:Choice>
          <mc:Fallback xmlns="">
            <p:pic>
              <p:nvPicPr>
                <p:cNvPr id="103" name="Ink 102">
                  <a:extLst>
                    <a:ext uri="{FF2B5EF4-FFF2-40B4-BE49-F238E27FC236}">
                      <a16:creationId xmlns:a16="http://schemas.microsoft.com/office/drawing/2014/main" id="{E47DC413-AD4E-A251-EBEA-8AAA52531907}"/>
                    </a:ext>
                  </a:extLst>
                </p:cNvPr>
                <p:cNvPicPr/>
                <p:nvPr/>
              </p:nvPicPr>
              <p:blipFill>
                <a:blip r:embed="rId141"/>
                <a:stretch>
                  <a:fillRect/>
                </a:stretch>
              </p:blipFill>
              <p:spPr>
                <a:xfrm>
                  <a:off x="5746995" y="5087370"/>
                  <a:ext cx="213840" cy="27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105" name="Ink 104">
                <a:extLst>
                  <a:ext uri="{FF2B5EF4-FFF2-40B4-BE49-F238E27FC236}">
                    <a16:creationId xmlns:a16="http://schemas.microsoft.com/office/drawing/2014/main" id="{C59C6E95-7272-D25C-09C4-7D3AAC21CA22}"/>
                  </a:ext>
                </a:extLst>
              </p14:cNvPr>
              <p14:cNvContentPartPr/>
              <p14:nvPr/>
            </p14:nvContentPartPr>
            <p14:xfrm>
              <a:off x="6676875" y="4951650"/>
              <a:ext cx="285120" cy="19800"/>
            </p14:xfrm>
          </p:contentPart>
        </mc:Choice>
        <mc:Fallback xmlns="">
          <p:pic>
            <p:nvPicPr>
              <p:cNvPr id="105" name="Ink 104">
                <a:extLst>
                  <a:ext uri="{FF2B5EF4-FFF2-40B4-BE49-F238E27FC236}">
                    <a16:creationId xmlns:a16="http://schemas.microsoft.com/office/drawing/2014/main" id="{C59C6E95-7272-D25C-09C4-7D3AAC21CA22}"/>
                  </a:ext>
                </a:extLst>
              </p:cNvPr>
              <p:cNvPicPr/>
              <p:nvPr/>
            </p:nvPicPr>
            <p:blipFill>
              <a:blip r:embed="rId143"/>
              <a:stretch>
                <a:fillRect/>
              </a:stretch>
            </p:blipFill>
            <p:spPr>
              <a:xfrm>
                <a:off x="6670755" y="4945530"/>
                <a:ext cx="297360" cy="32040"/>
              </a:xfrm>
              <a:prstGeom prst="rect">
                <a:avLst/>
              </a:prstGeom>
            </p:spPr>
          </p:pic>
        </mc:Fallback>
      </mc:AlternateContent>
      <p:grpSp>
        <p:nvGrpSpPr>
          <p:cNvPr id="108" name="Group 107">
            <a:extLst>
              <a:ext uri="{FF2B5EF4-FFF2-40B4-BE49-F238E27FC236}">
                <a16:creationId xmlns:a16="http://schemas.microsoft.com/office/drawing/2014/main" id="{4EC8C19C-9BE7-551C-092B-626B1FE3EF0A}"/>
              </a:ext>
            </a:extLst>
          </p:cNvPr>
          <p:cNvGrpSpPr/>
          <p:nvPr/>
        </p:nvGrpSpPr>
        <p:grpSpPr>
          <a:xfrm>
            <a:off x="6007995" y="5243250"/>
            <a:ext cx="729360" cy="253080"/>
            <a:chOff x="6007995" y="5243250"/>
            <a:chExt cx="729360" cy="253080"/>
          </a:xfrm>
        </p:grpSpPr>
        <mc:AlternateContent xmlns:mc="http://schemas.openxmlformats.org/markup-compatibility/2006" xmlns:p14="http://schemas.microsoft.com/office/powerpoint/2010/main">
          <mc:Choice Requires="p14">
            <p:contentPart p14:bwMode="auto" r:id="rId144">
              <p14:nvContentPartPr>
                <p14:cNvPr id="106" name="Ink 105">
                  <a:extLst>
                    <a:ext uri="{FF2B5EF4-FFF2-40B4-BE49-F238E27FC236}">
                      <a16:creationId xmlns:a16="http://schemas.microsoft.com/office/drawing/2014/main" id="{43E5E3DF-54E3-D790-FEBB-2C3CBD59D92C}"/>
                    </a:ext>
                  </a:extLst>
                </p14:cNvPr>
                <p14:cNvContentPartPr/>
                <p14:nvPr/>
              </p14:nvContentPartPr>
              <p14:xfrm>
                <a:off x="6007995" y="5256930"/>
                <a:ext cx="336240" cy="239400"/>
              </p14:xfrm>
            </p:contentPart>
          </mc:Choice>
          <mc:Fallback xmlns="">
            <p:pic>
              <p:nvPicPr>
                <p:cNvPr id="106" name="Ink 105">
                  <a:extLst>
                    <a:ext uri="{FF2B5EF4-FFF2-40B4-BE49-F238E27FC236}">
                      <a16:creationId xmlns:a16="http://schemas.microsoft.com/office/drawing/2014/main" id="{43E5E3DF-54E3-D790-FEBB-2C3CBD59D92C}"/>
                    </a:ext>
                  </a:extLst>
                </p:cNvPr>
                <p:cNvPicPr/>
                <p:nvPr/>
              </p:nvPicPr>
              <p:blipFill>
                <a:blip r:embed="rId145"/>
                <a:stretch>
                  <a:fillRect/>
                </a:stretch>
              </p:blipFill>
              <p:spPr>
                <a:xfrm>
                  <a:off x="6001875" y="5250810"/>
                  <a:ext cx="3484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7" name="Ink 106">
                  <a:extLst>
                    <a:ext uri="{FF2B5EF4-FFF2-40B4-BE49-F238E27FC236}">
                      <a16:creationId xmlns:a16="http://schemas.microsoft.com/office/drawing/2014/main" id="{561CEFE9-B986-9CCA-349C-203B8C15E5A8}"/>
                    </a:ext>
                  </a:extLst>
                </p14:cNvPr>
                <p14:cNvContentPartPr/>
                <p14:nvPr/>
              </p14:nvContentPartPr>
              <p14:xfrm>
                <a:off x="6390675" y="5243250"/>
                <a:ext cx="346680" cy="251280"/>
              </p14:xfrm>
            </p:contentPart>
          </mc:Choice>
          <mc:Fallback xmlns="">
            <p:pic>
              <p:nvPicPr>
                <p:cNvPr id="107" name="Ink 106">
                  <a:extLst>
                    <a:ext uri="{FF2B5EF4-FFF2-40B4-BE49-F238E27FC236}">
                      <a16:creationId xmlns:a16="http://schemas.microsoft.com/office/drawing/2014/main" id="{561CEFE9-B986-9CCA-349C-203B8C15E5A8}"/>
                    </a:ext>
                  </a:extLst>
                </p:cNvPr>
                <p:cNvPicPr/>
                <p:nvPr/>
              </p:nvPicPr>
              <p:blipFill>
                <a:blip r:embed="rId147"/>
                <a:stretch>
                  <a:fillRect/>
                </a:stretch>
              </p:blipFill>
              <p:spPr>
                <a:xfrm>
                  <a:off x="6384555" y="5237130"/>
                  <a:ext cx="358920" cy="26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12" name="Ink 111">
                <a:extLst>
                  <a:ext uri="{FF2B5EF4-FFF2-40B4-BE49-F238E27FC236}">
                    <a16:creationId xmlns:a16="http://schemas.microsoft.com/office/drawing/2014/main" id="{7A326467-0351-F2F6-1871-0A2968B6E7C4}"/>
                  </a:ext>
                </a:extLst>
              </p14:cNvPr>
              <p14:cNvContentPartPr/>
              <p14:nvPr/>
            </p14:nvContentPartPr>
            <p14:xfrm>
              <a:off x="3114675" y="6381210"/>
              <a:ext cx="360" cy="360"/>
            </p14:xfrm>
          </p:contentPart>
        </mc:Choice>
        <mc:Fallback xmlns="">
          <p:pic>
            <p:nvPicPr>
              <p:cNvPr id="112" name="Ink 111">
                <a:extLst>
                  <a:ext uri="{FF2B5EF4-FFF2-40B4-BE49-F238E27FC236}">
                    <a16:creationId xmlns:a16="http://schemas.microsoft.com/office/drawing/2014/main" id="{7A326467-0351-F2F6-1871-0A2968B6E7C4}"/>
                  </a:ext>
                </a:extLst>
              </p:cNvPr>
              <p:cNvPicPr/>
              <p:nvPr/>
            </p:nvPicPr>
            <p:blipFill>
              <a:blip r:embed="rId81"/>
              <a:stretch>
                <a:fillRect/>
              </a:stretch>
            </p:blipFill>
            <p:spPr>
              <a:xfrm>
                <a:off x="3108555" y="6375090"/>
                <a:ext cx="12600" cy="12600"/>
              </a:xfrm>
              <a:prstGeom prst="rect">
                <a:avLst/>
              </a:prstGeom>
            </p:spPr>
          </p:pic>
        </mc:Fallback>
      </mc:AlternateContent>
      <p:grpSp>
        <p:nvGrpSpPr>
          <p:cNvPr id="128" name="Group 127">
            <a:extLst>
              <a:ext uri="{FF2B5EF4-FFF2-40B4-BE49-F238E27FC236}">
                <a16:creationId xmlns:a16="http://schemas.microsoft.com/office/drawing/2014/main" id="{20EBD1D3-73B3-AB67-4660-8AEDE771A555}"/>
              </a:ext>
            </a:extLst>
          </p:cNvPr>
          <p:cNvGrpSpPr/>
          <p:nvPr/>
        </p:nvGrpSpPr>
        <p:grpSpPr>
          <a:xfrm>
            <a:off x="2542635" y="6199770"/>
            <a:ext cx="2935080" cy="447840"/>
            <a:chOff x="2542635" y="6199770"/>
            <a:chExt cx="2935080" cy="447840"/>
          </a:xfrm>
        </p:grpSpPr>
        <mc:AlternateContent xmlns:mc="http://schemas.openxmlformats.org/markup-compatibility/2006" xmlns:p14="http://schemas.microsoft.com/office/powerpoint/2010/main">
          <mc:Choice Requires="p14">
            <p:contentPart p14:bwMode="auto" r:id="rId149">
              <p14:nvContentPartPr>
                <p14:cNvPr id="109" name="Ink 108">
                  <a:extLst>
                    <a:ext uri="{FF2B5EF4-FFF2-40B4-BE49-F238E27FC236}">
                      <a16:creationId xmlns:a16="http://schemas.microsoft.com/office/drawing/2014/main" id="{F6D6583B-B179-2C9A-06A6-29E20D9E8D70}"/>
                    </a:ext>
                  </a:extLst>
                </p14:cNvPr>
                <p14:cNvContentPartPr/>
                <p14:nvPr/>
              </p14:nvContentPartPr>
              <p14:xfrm>
                <a:off x="2542635" y="6199770"/>
                <a:ext cx="295920" cy="381240"/>
              </p14:xfrm>
            </p:contentPart>
          </mc:Choice>
          <mc:Fallback xmlns="">
            <p:pic>
              <p:nvPicPr>
                <p:cNvPr id="109" name="Ink 108">
                  <a:extLst>
                    <a:ext uri="{FF2B5EF4-FFF2-40B4-BE49-F238E27FC236}">
                      <a16:creationId xmlns:a16="http://schemas.microsoft.com/office/drawing/2014/main" id="{F6D6583B-B179-2C9A-06A6-29E20D9E8D70}"/>
                    </a:ext>
                  </a:extLst>
                </p:cNvPr>
                <p:cNvPicPr/>
                <p:nvPr/>
              </p:nvPicPr>
              <p:blipFill>
                <a:blip r:embed="rId150"/>
                <a:stretch>
                  <a:fillRect/>
                </a:stretch>
              </p:blipFill>
              <p:spPr>
                <a:xfrm>
                  <a:off x="2536515" y="6193650"/>
                  <a:ext cx="3081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0" name="Ink 109">
                  <a:extLst>
                    <a:ext uri="{FF2B5EF4-FFF2-40B4-BE49-F238E27FC236}">
                      <a16:creationId xmlns:a16="http://schemas.microsoft.com/office/drawing/2014/main" id="{ECE4A961-FA95-C582-DDFF-7B46E5F82F42}"/>
                    </a:ext>
                  </a:extLst>
                </p14:cNvPr>
                <p14:cNvContentPartPr/>
                <p14:nvPr/>
              </p14:nvContentPartPr>
              <p14:xfrm>
                <a:off x="2923875" y="6467250"/>
                <a:ext cx="360" cy="180360"/>
              </p14:xfrm>
            </p:contentPart>
          </mc:Choice>
          <mc:Fallback xmlns="">
            <p:pic>
              <p:nvPicPr>
                <p:cNvPr id="110" name="Ink 109">
                  <a:extLst>
                    <a:ext uri="{FF2B5EF4-FFF2-40B4-BE49-F238E27FC236}">
                      <a16:creationId xmlns:a16="http://schemas.microsoft.com/office/drawing/2014/main" id="{ECE4A961-FA95-C582-DDFF-7B46E5F82F42}"/>
                    </a:ext>
                  </a:extLst>
                </p:cNvPr>
                <p:cNvPicPr/>
                <p:nvPr/>
              </p:nvPicPr>
              <p:blipFill>
                <a:blip r:embed="rId65"/>
                <a:stretch>
                  <a:fillRect/>
                </a:stretch>
              </p:blipFill>
              <p:spPr>
                <a:xfrm>
                  <a:off x="2917755" y="6461130"/>
                  <a:ext cx="12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3" name="Ink 112">
                  <a:extLst>
                    <a:ext uri="{FF2B5EF4-FFF2-40B4-BE49-F238E27FC236}">
                      <a16:creationId xmlns:a16="http://schemas.microsoft.com/office/drawing/2014/main" id="{B8BEEE2F-7BC4-D750-A942-407892926371}"/>
                    </a:ext>
                  </a:extLst>
                </p14:cNvPr>
                <p14:cNvContentPartPr/>
                <p14:nvPr/>
              </p14:nvContentPartPr>
              <p14:xfrm>
                <a:off x="3123675" y="6400290"/>
                <a:ext cx="360" cy="104400"/>
              </p14:xfrm>
            </p:contentPart>
          </mc:Choice>
          <mc:Fallback xmlns="">
            <p:pic>
              <p:nvPicPr>
                <p:cNvPr id="113" name="Ink 112">
                  <a:extLst>
                    <a:ext uri="{FF2B5EF4-FFF2-40B4-BE49-F238E27FC236}">
                      <a16:creationId xmlns:a16="http://schemas.microsoft.com/office/drawing/2014/main" id="{B8BEEE2F-7BC4-D750-A942-407892926371}"/>
                    </a:ext>
                  </a:extLst>
                </p:cNvPr>
                <p:cNvPicPr/>
                <p:nvPr/>
              </p:nvPicPr>
              <p:blipFill>
                <a:blip r:embed="rId153"/>
                <a:stretch>
                  <a:fillRect/>
                </a:stretch>
              </p:blipFill>
              <p:spPr>
                <a:xfrm>
                  <a:off x="3117555" y="6394170"/>
                  <a:ext cx="126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4" name="Ink 113">
                  <a:extLst>
                    <a:ext uri="{FF2B5EF4-FFF2-40B4-BE49-F238E27FC236}">
                      <a16:creationId xmlns:a16="http://schemas.microsoft.com/office/drawing/2014/main" id="{AE81D2A7-2DC7-DB6B-7444-E56162485366}"/>
                    </a:ext>
                  </a:extLst>
                </p14:cNvPr>
                <p14:cNvContentPartPr/>
                <p14:nvPr/>
              </p14:nvContentPartPr>
              <p14:xfrm>
                <a:off x="3018915" y="6314970"/>
                <a:ext cx="123480" cy="360"/>
              </p14:xfrm>
            </p:contentPart>
          </mc:Choice>
          <mc:Fallback xmlns="">
            <p:pic>
              <p:nvPicPr>
                <p:cNvPr id="114" name="Ink 113">
                  <a:extLst>
                    <a:ext uri="{FF2B5EF4-FFF2-40B4-BE49-F238E27FC236}">
                      <a16:creationId xmlns:a16="http://schemas.microsoft.com/office/drawing/2014/main" id="{AE81D2A7-2DC7-DB6B-7444-E56162485366}"/>
                    </a:ext>
                  </a:extLst>
                </p:cNvPr>
                <p:cNvPicPr/>
                <p:nvPr/>
              </p:nvPicPr>
              <p:blipFill>
                <a:blip r:embed="rId155"/>
                <a:stretch>
                  <a:fillRect/>
                </a:stretch>
              </p:blipFill>
              <p:spPr>
                <a:xfrm>
                  <a:off x="3012795" y="6308850"/>
                  <a:ext cx="135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6" name="Ink 115">
                  <a:extLst>
                    <a:ext uri="{FF2B5EF4-FFF2-40B4-BE49-F238E27FC236}">
                      <a16:creationId xmlns:a16="http://schemas.microsoft.com/office/drawing/2014/main" id="{D88DDF60-F5B0-3CB6-628E-E9449386F014}"/>
                    </a:ext>
                  </a:extLst>
                </p14:cNvPr>
                <p14:cNvContentPartPr/>
                <p14:nvPr/>
              </p14:nvContentPartPr>
              <p14:xfrm>
                <a:off x="3028635" y="6438090"/>
                <a:ext cx="111240" cy="10080"/>
              </p14:xfrm>
            </p:contentPart>
          </mc:Choice>
          <mc:Fallback xmlns="">
            <p:pic>
              <p:nvPicPr>
                <p:cNvPr id="116" name="Ink 115">
                  <a:extLst>
                    <a:ext uri="{FF2B5EF4-FFF2-40B4-BE49-F238E27FC236}">
                      <a16:creationId xmlns:a16="http://schemas.microsoft.com/office/drawing/2014/main" id="{D88DDF60-F5B0-3CB6-628E-E9449386F014}"/>
                    </a:ext>
                  </a:extLst>
                </p:cNvPr>
                <p:cNvPicPr/>
                <p:nvPr/>
              </p:nvPicPr>
              <p:blipFill>
                <a:blip r:embed="rId157"/>
                <a:stretch>
                  <a:fillRect/>
                </a:stretch>
              </p:blipFill>
              <p:spPr>
                <a:xfrm>
                  <a:off x="3022515" y="6431970"/>
                  <a:ext cx="123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7" name="Ink 116">
                  <a:extLst>
                    <a:ext uri="{FF2B5EF4-FFF2-40B4-BE49-F238E27FC236}">
                      <a16:creationId xmlns:a16="http://schemas.microsoft.com/office/drawing/2014/main" id="{256056C1-5020-F867-3639-C4E9D0C78880}"/>
                    </a:ext>
                  </a:extLst>
                </p14:cNvPr>
                <p14:cNvContentPartPr/>
                <p14:nvPr/>
              </p14:nvContentPartPr>
              <p14:xfrm>
                <a:off x="3302235" y="6276450"/>
                <a:ext cx="289080" cy="325440"/>
              </p14:xfrm>
            </p:contentPart>
          </mc:Choice>
          <mc:Fallback xmlns="">
            <p:pic>
              <p:nvPicPr>
                <p:cNvPr id="117" name="Ink 116">
                  <a:extLst>
                    <a:ext uri="{FF2B5EF4-FFF2-40B4-BE49-F238E27FC236}">
                      <a16:creationId xmlns:a16="http://schemas.microsoft.com/office/drawing/2014/main" id="{256056C1-5020-F867-3639-C4E9D0C78880}"/>
                    </a:ext>
                  </a:extLst>
                </p:cNvPr>
                <p:cNvPicPr/>
                <p:nvPr/>
              </p:nvPicPr>
              <p:blipFill>
                <a:blip r:embed="rId159"/>
                <a:stretch>
                  <a:fillRect/>
                </a:stretch>
              </p:blipFill>
              <p:spPr>
                <a:xfrm>
                  <a:off x="3296115" y="6270330"/>
                  <a:ext cx="3013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8" name="Ink 117">
                  <a:extLst>
                    <a:ext uri="{FF2B5EF4-FFF2-40B4-BE49-F238E27FC236}">
                      <a16:creationId xmlns:a16="http://schemas.microsoft.com/office/drawing/2014/main" id="{DE5B28AC-1225-9A39-0994-0A58DCF906C9}"/>
                    </a:ext>
                  </a:extLst>
                </p14:cNvPr>
                <p14:cNvContentPartPr/>
                <p14:nvPr/>
              </p14:nvContentPartPr>
              <p14:xfrm>
                <a:off x="3761955" y="6210210"/>
                <a:ext cx="360" cy="267480"/>
              </p14:xfrm>
            </p:contentPart>
          </mc:Choice>
          <mc:Fallback xmlns="">
            <p:pic>
              <p:nvPicPr>
                <p:cNvPr id="118" name="Ink 117">
                  <a:extLst>
                    <a:ext uri="{FF2B5EF4-FFF2-40B4-BE49-F238E27FC236}">
                      <a16:creationId xmlns:a16="http://schemas.microsoft.com/office/drawing/2014/main" id="{DE5B28AC-1225-9A39-0994-0A58DCF906C9}"/>
                    </a:ext>
                  </a:extLst>
                </p:cNvPr>
                <p:cNvPicPr/>
                <p:nvPr/>
              </p:nvPicPr>
              <p:blipFill>
                <a:blip r:embed="rId161"/>
                <a:stretch>
                  <a:fillRect/>
                </a:stretch>
              </p:blipFill>
              <p:spPr>
                <a:xfrm>
                  <a:off x="3755835" y="6204090"/>
                  <a:ext cx="126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9" name="Ink 118">
                  <a:extLst>
                    <a:ext uri="{FF2B5EF4-FFF2-40B4-BE49-F238E27FC236}">
                      <a16:creationId xmlns:a16="http://schemas.microsoft.com/office/drawing/2014/main" id="{7388189D-CDCA-E49B-16AD-EDB71E179080}"/>
                    </a:ext>
                  </a:extLst>
                </p14:cNvPr>
                <p14:cNvContentPartPr/>
                <p14:nvPr/>
              </p14:nvContentPartPr>
              <p14:xfrm>
                <a:off x="3790755" y="6210210"/>
                <a:ext cx="286920" cy="361800"/>
              </p14:xfrm>
            </p:contentPart>
          </mc:Choice>
          <mc:Fallback xmlns="">
            <p:pic>
              <p:nvPicPr>
                <p:cNvPr id="119" name="Ink 118">
                  <a:extLst>
                    <a:ext uri="{FF2B5EF4-FFF2-40B4-BE49-F238E27FC236}">
                      <a16:creationId xmlns:a16="http://schemas.microsoft.com/office/drawing/2014/main" id="{7388189D-CDCA-E49B-16AD-EDB71E179080}"/>
                    </a:ext>
                  </a:extLst>
                </p:cNvPr>
                <p:cNvPicPr/>
                <p:nvPr/>
              </p:nvPicPr>
              <p:blipFill>
                <a:blip r:embed="rId163"/>
                <a:stretch>
                  <a:fillRect/>
                </a:stretch>
              </p:blipFill>
              <p:spPr>
                <a:xfrm>
                  <a:off x="3784635" y="6204090"/>
                  <a:ext cx="2991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0" name="Ink 119">
                  <a:extLst>
                    <a:ext uri="{FF2B5EF4-FFF2-40B4-BE49-F238E27FC236}">
                      <a16:creationId xmlns:a16="http://schemas.microsoft.com/office/drawing/2014/main" id="{C265D33F-7556-6036-8201-7B3396FB162D}"/>
                    </a:ext>
                  </a:extLst>
                </p14:cNvPr>
                <p14:cNvContentPartPr/>
                <p14:nvPr/>
              </p14:nvContentPartPr>
              <p14:xfrm>
                <a:off x="4160835" y="6407490"/>
                <a:ext cx="136440" cy="119520"/>
              </p14:xfrm>
            </p:contentPart>
          </mc:Choice>
          <mc:Fallback xmlns="">
            <p:pic>
              <p:nvPicPr>
                <p:cNvPr id="120" name="Ink 119">
                  <a:extLst>
                    <a:ext uri="{FF2B5EF4-FFF2-40B4-BE49-F238E27FC236}">
                      <a16:creationId xmlns:a16="http://schemas.microsoft.com/office/drawing/2014/main" id="{C265D33F-7556-6036-8201-7B3396FB162D}"/>
                    </a:ext>
                  </a:extLst>
                </p:cNvPr>
                <p:cNvPicPr/>
                <p:nvPr/>
              </p:nvPicPr>
              <p:blipFill>
                <a:blip r:embed="rId165"/>
                <a:stretch>
                  <a:fillRect/>
                </a:stretch>
              </p:blipFill>
              <p:spPr>
                <a:xfrm>
                  <a:off x="4154715" y="6401370"/>
                  <a:ext cx="148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2" name="Ink 121">
                  <a:extLst>
                    <a:ext uri="{FF2B5EF4-FFF2-40B4-BE49-F238E27FC236}">
                      <a16:creationId xmlns:a16="http://schemas.microsoft.com/office/drawing/2014/main" id="{D137A0EA-A254-A507-DBA1-A035D098FD75}"/>
                    </a:ext>
                  </a:extLst>
                </p14:cNvPr>
                <p14:cNvContentPartPr/>
                <p14:nvPr/>
              </p14:nvContentPartPr>
              <p14:xfrm>
                <a:off x="4457475" y="6322890"/>
                <a:ext cx="199440" cy="39960"/>
              </p14:xfrm>
            </p:contentPart>
          </mc:Choice>
          <mc:Fallback xmlns="">
            <p:pic>
              <p:nvPicPr>
                <p:cNvPr id="122" name="Ink 121">
                  <a:extLst>
                    <a:ext uri="{FF2B5EF4-FFF2-40B4-BE49-F238E27FC236}">
                      <a16:creationId xmlns:a16="http://schemas.microsoft.com/office/drawing/2014/main" id="{D137A0EA-A254-A507-DBA1-A035D098FD75}"/>
                    </a:ext>
                  </a:extLst>
                </p:cNvPr>
                <p:cNvPicPr/>
                <p:nvPr/>
              </p:nvPicPr>
              <p:blipFill>
                <a:blip r:embed="rId167"/>
                <a:stretch>
                  <a:fillRect/>
                </a:stretch>
              </p:blipFill>
              <p:spPr>
                <a:xfrm>
                  <a:off x="4451355" y="6316770"/>
                  <a:ext cx="211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3" name="Ink 122">
                  <a:extLst>
                    <a:ext uri="{FF2B5EF4-FFF2-40B4-BE49-F238E27FC236}">
                      <a16:creationId xmlns:a16="http://schemas.microsoft.com/office/drawing/2014/main" id="{94179B9F-2C3B-7AF0-E1A4-B1C1D450DADE}"/>
                    </a:ext>
                  </a:extLst>
                </p14:cNvPr>
                <p14:cNvContentPartPr/>
                <p14:nvPr/>
              </p14:nvContentPartPr>
              <p14:xfrm>
                <a:off x="4533795" y="6438090"/>
                <a:ext cx="171000" cy="29520"/>
              </p14:xfrm>
            </p:contentPart>
          </mc:Choice>
          <mc:Fallback xmlns="">
            <p:pic>
              <p:nvPicPr>
                <p:cNvPr id="123" name="Ink 122">
                  <a:extLst>
                    <a:ext uri="{FF2B5EF4-FFF2-40B4-BE49-F238E27FC236}">
                      <a16:creationId xmlns:a16="http://schemas.microsoft.com/office/drawing/2014/main" id="{94179B9F-2C3B-7AF0-E1A4-B1C1D450DADE}"/>
                    </a:ext>
                  </a:extLst>
                </p:cNvPr>
                <p:cNvPicPr/>
                <p:nvPr/>
              </p:nvPicPr>
              <p:blipFill>
                <a:blip r:embed="rId169"/>
                <a:stretch>
                  <a:fillRect/>
                </a:stretch>
              </p:blipFill>
              <p:spPr>
                <a:xfrm>
                  <a:off x="4527675" y="6431970"/>
                  <a:ext cx="183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4" name="Ink 123">
                  <a:extLst>
                    <a:ext uri="{FF2B5EF4-FFF2-40B4-BE49-F238E27FC236}">
                      <a16:creationId xmlns:a16="http://schemas.microsoft.com/office/drawing/2014/main" id="{0998E9D2-C8F7-64F4-1B73-6AAD8976149D}"/>
                    </a:ext>
                  </a:extLst>
                </p14:cNvPr>
                <p14:cNvContentPartPr/>
                <p14:nvPr/>
              </p14:nvContentPartPr>
              <p14:xfrm>
                <a:off x="4848075" y="6305250"/>
                <a:ext cx="360" cy="218160"/>
              </p14:xfrm>
            </p:contentPart>
          </mc:Choice>
          <mc:Fallback xmlns="">
            <p:pic>
              <p:nvPicPr>
                <p:cNvPr id="124" name="Ink 123">
                  <a:extLst>
                    <a:ext uri="{FF2B5EF4-FFF2-40B4-BE49-F238E27FC236}">
                      <a16:creationId xmlns:a16="http://schemas.microsoft.com/office/drawing/2014/main" id="{0998E9D2-C8F7-64F4-1B73-6AAD8976149D}"/>
                    </a:ext>
                  </a:extLst>
                </p:cNvPr>
                <p:cNvPicPr/>
                <p:nvPr/>
              </p:nvPicPr>
              <p:blipFill>
                <a:blip r:embed="rId171"/>
                <a:stretch>
                  <a:fillRect/>
                </a:stretch>
              </p:blipFill>
              <p:spPr>
                <a:xfrm>
                  <a:off x="4841955" y="6299130"/>
                  <a:ext cx="12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id="{EFA59F63-0F24-733A-13B1-A85245C537C3}"/>
                    </a:ext>
                  </a:extLst>
                </p14:cNvPr>
                <p14:cNvContentPartPr/>
                <p14:nvPr/>
              </p14:nvContentPartPr>
              <p14:xfrm>
                <a:off x="4848075" y="6258090"/>
                <a:ext cx="267480" cy="264960"/>
              </p14:xfrm>
            </p:contentPart>
          </mc:Choice>
          <mc:Fallback xmlns="">
            <p:pic>
              <p:nvPicPr>
                <p:cNvPr id="126" name="Ink 125">
                  <a:extLst>
                    <a:ext uri="{FF2B5EF4-FFF2-40B4-BE49-F238E27FC236}">
                      <a16:creationId xmlns:a16="http://schemas.microsoft.com/office/drawing/2014/main" id="{EFA59F63-0F24-733A-13B1-A85245C537C3}"/>
                    </a:ext>
                  </a:extLst>
                </p:cNvPr>
                <p:cNvPicPr/>
                <p:nvPr/>
              </p:nvPicPr>
              <p:blipFill>
                <a:blip r:embed="rId173"/>
                <a:stretch>
                  <a:fillRect/>
                </a:stretch>
              </p:blipFill>
              <p:spPr>
                <a:xfrm>
                  <a:off x="4841955" y="6251970"/>
                  <a:ext cx="2797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7" name="Ink 126">
                  <a:extLst>
                    <a:ext uri="{FF2B5EF4-FFF2-40B4-BE49-F238E27FC236}">
                      <a16:creationId xmlns:a16="http://schemas.microsoft.com/office/drawing/2014/main" id="{8A6BA224-26E8-35C7-B419-2E0B3B48E3DB}"/>
                    </a:ext>
                  </a:extLst>
                </p14:cNvPr>
                <p14:cNvContentPartPr/>
                <p14:nvPr/>
              </p14:nvContentPartPr>
              <p14:xfrm>
                <a:off x="5248035" y="6417930"/>
                <a:ext cx="229680" cy="166680"/>
              </p14:xfrm>
            </p:contentPart>
          </mc:Choice>
          <mc:Fallback xmlns="">
            <p:pic>
              <p:nvPicPr>
                <p:cNvPr id="127" name="Ink 126">
                  <a:extLst>
                    <a:ext uri="{FF2B5EF4-FFF2-40B4-BE49-F238E27FC236}">
                      <a16:creationId xmlns:a16="http://schemas.microsoft.com/office/drawing/2014/main" id="{8A6BA224-26E8-35C7-B419-2E0B3B48E3DB}"/>
                    </a:ext>
                  </a:extLst>
                </p:cNvPr>
                <p:cNvPicPr/>
                <p:nvPr/>
              </p:nvPicPr>
              <p:blipFill>
                <a:blip r:embed="rId175"/>
                <a:stretch>
                  <a:fillRect/>
                </a:stretch>
              </p:blipFill>
              <p:spPr>
                <a:xfrm>
                  <a:off x="5241915" y="6411810"/>
                  <a:ext cx="241920" cy="178920"/>
                </a:xfrm>
                <a:prstGeom prst="rect">
                  <a:avLst/>
                </a:prstGeom>
              </p:spPr>
            </p:pic>
          </mc:Fallback>
        </mc:AlternateContent>
      </p:grpSp>
    </p:spTree>
    <p:extLst>
      <p:ext uri="{BB962C8B-B14F-4D97-AF65-F5344CB8AC3E}">
        <p14:creationId xmlns:p14="http://schemas.microsoft.com/office/powerpoint/2010/main" val="38283541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20F2-DBEB-9081-E34E-C4B4A1335A1E}"/>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883B625C-CF4B-277A-9467-85DDA17BA088}"/>
              </a:ext>
            </a:extLst>
          </p:cNvPr>
          <p:cNvSpPr>
            <a:spLocks noGrp="1"/>
          </p:cNvSpPr>
          <p:nvPr>
            <p:ph idx="1"/>
          </p:nvPr>
        </p:nvSpPr>
        <p:spPr/>
        <p:txBody>
          <a:bodyPr/>
          <a:lstStyle/>
          <a:p>
            <a:r>
              <a:rPr lang="en-US" dirty="0"/>
              <a:t>Compute the luminosity L (in units of the solar luminosity </a:t>
            </a:r>
            <a:r>
              <a:rPr lang="en-US" dirty="0" err="1"/>
              <a:t>L_o</a:t>
            </a:r>
            <a:r>
              <a:rPr lang="en-US" dirty="0"/>
              <a:t>), absolute magnitude M, and peak wavelength </a:t>
            </a:r>
            <a:r>
              <a:rPr lang="en-US" dirty="0" err="1"/>
              <a:t>λmax</a:t>
            </a:r>
            <a:r>
              <a:rPr lang="en-US" dirty="0"/>
              <a:t> (in nm) for stars with (a) T = </a:t>
            </a:r>
            <a:r>
              <a:rPr lang="en-US" dirty="0" err="1"/>
              <a:t>T_o</a:t>
            </a:r>
            <a:r>
              <a:rPr lang="en-US" dirty="0"/>
              <a:t>; R = 10R_o, (b) T = 10T_o; R = </a:t>
            </a:r>
            <a:r>
              <a:rPr lang="en-US" dirty="0" err="1"/>
              <a:t>R_o</a:t>
            </a:r>
            <a:r>
              <a:rPr lang="en-US" dirty="0"/>
              <a:t>, and (c) T = 10T_o; R = 10R_o. If these stars all have a parallax of p = 0.001 arcsec, compute their associated apparent magnitudes m.</a:t>
            </a:r>
          </a:p>
          <a:p>
            <a:endParaRPr lang="en-US" dirty="0"/>
          </a:p>
          <a:p>
            <a:endParaRPr lang="en-AE" dirty="0"/>
          </a:p>
        </p:txBody>
      </p:sp>
      <p:grpSp>
        <p:nvGrpSpPr>
          <p:cNvPr id="7" name="Group 6">
            <a:extLst>
              <a:ext uri="{FF2B5EF4-FFF2-40B4-BE49-F238E27FC236}">
                <a16:creationId xmlns:a16="http://schemas.microsoft.com/office/drawing/2014/main" id="{49CE3C49-24B0-28D7-BC1F-A0CE50B57FBE}"/>
              </a:ext>
            </a:extLst>
          </p:cNvPr>
          <p:cNvGrpSpPr/>
          <p:nvPr/>
        </p:nvGrpSpPr>
        <p:grpSpPr>
          <a:xfrm>
            <a:off x="503595" y="4047330"/>
            <a:ext cx="469440" cy="441720"/>
            <a:chOff x="503595" y="4047330"/>
            <a:chExt cx="469440" cy="4417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CF7E443-7469-448A-B22D-4BA5168731CF}"/>
                    </a:ext>
                  </a:extLst>
                </p14:cNvPr>
                <p14:cNvContentPartPr/>
                <p14:nvPr/>
              </p14:nvContentPartPr>
              <p14:xfrm>
                <a:off x="674235" y="4152810"/>
                <a:ext cx="279000" cy="264960"/>
              </p14:xfrm>
            </p:contentPart>
          </mc:Choice>
          <mc:Fallback xmlns="">
            <p:pic>
              <p:nvPicPr>
                <p:cNvPr id="4" name="Ink 3">
                  <a:extLst>
                    <a:ext uri="{FF2B5EF4-FFF2-40B4-BE49-F238E27FC236}">
                      <a16:creationId xmlns:a16="http://schemas.microsoft.com/office/drawing/2014/main" id="{2CF7E443-7469-448A-B22D-4BA5168731CF}"/>
                    </a:ext>
                  </a:extLst>
                </p:cNvPr>
                <p:cNvPicPr/>
                <p:nvPr/>
              </p:nvPicPr>
              <p:blipFill>
                <a:blip r:embed="rId3"/>
                <a:stretch>
                  <a:fillRect/>
                </a:stretch>
              </p:blipFill>
              <p:spPr>
                <a:xfrm>
                  <a:off x="668115" y="4146690"/>
                  <a:ext cx="2912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58C4FA6-37EA-C32F-F460-DEA3B3E76BE5}"/>
                    </a:ext>
                  </a:extLst>
                </p14:cNvPr>
                <p14:cNvContentPartPr/>
                <p14:nvPr/>
              </p14:nvContentPartPr>
              <p14:xfrm>
                <a:off x="503595" y="4047330"/>
                <a:ext cx="23040" cy="374040"/>
              </p14:xfrm>
            </p:contentPart>
          </mc:Choice>
          <mc:Fallback xmlns="">
            <p:pic>
              <p:nvPicPr>
                <p:cNvPr id="5" name="Ink 4">
                  <a:extLst>
                    <a:ext uri="{FF2B5EF4-FFF2-40B4-BE49-F238E27FC236}">
                      <a16:creationId xmlns:a16="http://schemas.microsoft.com/office/drawing/2014/main" id="{858C4FA6-37EA-C32F-F460-DEA3B3E76BE5}"/>
                    </a:ext>
                  </a:extLst>
                </p:cNvPr>
                <p:cNvPicPr/>
                <p:nvPr/>
              </p:nvPicPr>
              <p:blipFill>
                <a:blip r:embed="rId5"/>
                <a:stretch>
                  <a:fillRect/>
                </a:stretch>
              </p:blipFill>
              <p:spPr>
                <a:xfrm>
                  <a:off x="497475" y="4041210"/>
                  <a:ext cx="352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DAACCEC-815C-FC05-D6DF-97E468785639}"/>
                    </a:ext>
                  </a:extLst>
                </p14:cNvPr>
                <p14:cNvContentPartPr/>
                <p14:nvPr/>
              </p14:nvContentPartPr>
              <p14:xfrm>
                <a:off x="942795" y="4076130"/>
                <a:ext cx="30240" cy="412920"/>
              </p14:xfrm>
            </p:contentPart>
          </mc:Choice>
          <mc:Fallback xmlns="">
            <p:pic>
              <p:nvPicPr>
                <p:cNvPr id="6" name="Ink 5">
                  <a:extLst>
                    <a:ext uri="{FF2B5EF4-FFF2-40B4-BE49-F238E27FC236}">
                      <a16:creationId xmlns:a16="http://schemas.microsoft.com/office/drawing/2014/main" id="{9DAACCEC-815C-FC05-D6DF-97E468785639}"/>
                    </a:ext>
                  </a:extLst>
                </p:cNvPr>
                <p:cNvPicPr/>
                <p:nvPr/>
              </p:nvPicPr>
              <p:blipFill>
                <a:blip r:embed="rId7"/>
                <a:stretch>
                  <a:fillRect/>
                </a:stretch>
              </p:blipFill>
              <p:spPr>
                <a:xfrm>
                  <a:off x="936675" y="4070010"/>
                  <a:ext cx="42480" cy="42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F8F1AF9-EB3F-6EB4-9396-DDB4B9EB5ACA}"/>
                  </a:ext>
                </a:extLst>
              </p14:cNvPr>
              <p14:cNvContentPartPr/>
              <p14:nvPr/>
            </p14:nvContentPartPr>
            <p14:xfrm>
              <a:off x="1570995" y="4038330"/>
              <a:ext cx="195840" cy="289800"/>
            </p14:xfrm>
          </p:contentPart>
        </mc:Choice>
        <mc:Fallback xmlns="">
          <p:pic>
            <p:nvPicPr>
              <p:cNvPr id="8" name="Ink 7">
                <a:extLst>
                  <a:ext uri="{FF2B5EF4-FFF2-40B4-BE49-F238E27FC236}">
                    <a16:creationId xmlns:a16="http://schemas.microsoft.com/office/drawing/2014/main" id="{2F8F1AF9-EB3F-6EB4-9396-DDB4B9EB5ACA}"/>
                  </a:ext>
                </a:extLst>
              </p:cNvPr>
              <p:cNvPicPr/>
              <p:nvPr/>
            </p:nvPicPr>
            <p:blipFill>
              <a:blip r:embed="rId9"/>
              <a:stretch>
                <a:fillRect/>
              </a:stretch>
            </p:blipFill>
            <p:spPr>
              <a:xfrm>
                <a:off x="1564875" y="4032210"/>
                <a:ext cx="2080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54FDEFD-DD39-4259-AEFA-9A05FB49A431}"/>
                  </a:ext>
                </a:extLst>
              </p14:cNvPr>
              <p14:cNvContentPartPr/>
              <p14:nvPr/>
            </p14:nvContentPartPr>
            <p14:xfrm>
              <a:off x="2676195" y="3914490"/>
              <a:ext cx="360" cy="353520"/>
            </p14:xfrm>
          </p:contentPart>
        </mc:Choice>
        <mc:Fallback xmlns="">
          <p:pic>
            <p:nvPicPr>
              <p:cNvPr id="16" name="Ink 15">
                <a:extLst>
                  <a:ext uri="{FF2B5EF4-FFF2-40B4-BE49-F238E27FC236}">
                    <a16:creationId xmlns:a16="http://schemas.microsoft.com/office/drawing/2014/main" id="{B54FDEFD-DD39-4259-AEFA-9A05FB49A431}"/>
                  </a:ext>
                </a:extLst>
              </p:cNvPr>
              <p:cNvPicPr/>
              <p:nvPr/>
            </p:nvPicPr>
            <p:blipFill>
              <a:blip r:embed="rId11"/>
              <a:stretch>
                <a:fillRect/>
              </a:stretch>
            </p:blipFill>
            <p:spPr>
              <a:xfrm>
                <a:off x="2670075" y="3908370"/>
                <a:ext cx="1260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FC6BA0B-6378-4646-3629-749F39436BF5}"/>
                  </a:ext>
                </a:extLst>
              </p14:cNvPr>
              <p14:cNvContentPartPr/>
              <p14:nvPr/>
            </p14:nvContentPartPr>
            <p14:xfrm>
              <a:off x="1923795" y="4143090"/>
              <a:ext cx="220320" cy="360"/>
            </p14:xfrm>
          </p:contentPart>
        </mc:Choice>
        <mc:Fallback xmlns="">
          <p:pic>
            <p:nvPicPr>
              <p:cNvPr id="9" name="Ink 8">
                <a:extLst>
                  <a:ext uri="{FF2B5EF4-FFF2-40B4-BE49-F238E27FC236}">
                    <a16:creationId xmlns:a16="http://schemas.microsoft.com/office/drawing/2014/main" id="{2FC6BA0B-6378-4646-3629-749F39436BF5}"/>
                  </a:ext>
                </a:extLst>
              </p:cNvPr>
              <p:cNvPicPr/>
              <p:nvPr/>
            </p:nvPicPr>
            <p:blipFill>
              <a:blip r:embed="rId13"/>
              <a:stretch>
                <a:fillRect/>
              </a:stretch>
            </p:blipFill>
            <p:spPr>
              <a:xfrm>
                <a:off x="1917675" y="4136970"/>
                <a:ext cx="2325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37FBBDCF-A159-52D7-1CA0-0D90A084A35C}"/>
                  </a:ext>
                </a:extLst>
              </p14:cNvPr>
              <p14:cNvContentPartPr/>
              <p14:nvPr/>
            </p14:nvContentPartPr>
            <p14:xfrm>
              <a:off x="1905075" y="4256850"/>
              <a:ext cx="227880" cy="10080"/>
            </p14:xfrm>
          </p:contentPart>
        </mc:Choice>
        <mc:Fallback xmlns="">
          <p:pic>
            <p:nvPicPr>
              <p:cNvPr id="10" name="Ink 9">
                <a:extLst>
                  <a:ext uri="{FF2B5EF4-FFF2-40B4-BE49-F238E27FC236}">
                    <a16:creationId xmlns:a16="http://schemas.microsoft.com/office/drawing/2014/main" id="{37FBBDCF-A159-52D7-1CA0-0D90A084A35C}"/>
                  </a:ext>
                </a:extLst>
              </p:cNvPr>
              <p:cNvPicPr/>
              <p:nvPr/>
            </p:nvPicPr>
            <p:blipFill>
              <a:blip r:embed="rId15"/>
              <a:stretch>
                <a:fillRect/>
              </a:stretch>
            </p:blipFill>
            <p:spPr>
              <a:xfrm>
                <a:off x="1898955" y="4250730"/>
                <a:ext cx="240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0751C825-9149-4A7B-802D-5B66837B7B1B}"/>
                  </a:ext>
                </a:extLst>
              </p14:cNvPr>
              <p14:cNvContentPartPr/>
              <p14:nvPr/>
            </p14:nvContentPartPr>
            <p14:xfrm>
              <a:off x="3409875" y="3837450"/>
              <a:ext cx="219600" cy="128880"/>
            </p14:xfrm>
          </p:contentPart>
        </mc:Choice>
        <mc:Fallback xmlns="">
          <p:pic>
            <p:nvPicPr>
              <p:cNvPr id="27" name="Ink 26">
                <a:extLst>
                  <a:ext uri="{FF2B5EF4-FFF2-40B4-BE49-F238E27FC236}">
                    <a16:creationId xmlns:a16="http://schemas.microsoft.com/office/drawing/2014/main" id="{0751C825-9149-4A7B-802D-5B66837B7B1B}"/>
                  </a:ext>
                </a:extLst>
              </p:cNvPr>
              <p:cNvPicPr/>
              <p:nvPr/>
            </p:nvPicPr>
            <p:blipFill>
              <a:blip r:embed="rId17"/>
              <a:stretch>
                <a:fillRect/>
              </a:stretch>
            </p:blipFill>
            <p:spPr>
              <a:xfrm>
                <a:off x="3403755" y="3831330"/>
                <a:ext cx="2318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id="{37320328-B588-E4AC-4129-761B5987B59E}"/>
                  </a:ext>
                </a:extLst>
              </p14:cNvPr>
              <p14:cNvContentPartPr/>
              <p14:nvPr/>
            </p14:nvContentPartPr>
            <p14:xfrm>
              <a:off x="4943115" y="3727290"/>
              <a:ext cx="180360" cy="319680"/>
            </p14:xfrm>
          </p:contentPart>
        </mc:Choice>
        <mc:Fallback xmlns="">
          <p:pic>
            <p:nvPicPr>
              <p:cNvPr id="38" name="Ink 37">
                <a:extLst>
                  <a:ext uri="{FF2B5EF4-FFF2-40B4-BE49-F238E27FC236}">
                    <a16:creationId xmlns:a16="http://schemas.microsoft.com/office/drawing/2014/main" id="{37320328-B588-E4AC-4129-761B5987B59E}"/>
                  </a:ext>
                </a:extLst>
              </p:cNvPr>
              <p:cNvPicPr/>
              <p:nvPr/>
            </p:nvPicPr>
            <p:blipFill>
              <a:blip r:embed="rId19"/>
              <a:stretch>
                <a:fillRect/>
              </a:stretch>
            </p:blipFill>
            <p:spPr>
              <a:xfrm>
                <a:off x="4936995" y="3721170"/>
                <a:ext cx="192600" cy="331920"/>
              </a:xfrm>
              <a:prstGeom prst="rect">
                <a:avLst/>
              </a:prstGeom>
            </p:spPr>
          </p:pic>
        </mc:Fallback>
      </mc:AlternateContent>
      <p:grpSp>
        <p:nvGrpSpPr>
          <p:cNvPr id="43" name="Group 42">
            <a:extLst>
              <a:ext uri="{FF2B5EF4-FFF2-40B4-BE49-F238E27FC236}">
                <a16:creationId xmlns:a16="http://schemas.microsoft.com/office/drawing/2014/main" id="{92E20AE9-CC48-25EC-E7DC-5F885D896768}"/>
              </a:ext>
            </a:extLst>
          </p:cNvPr>
          <p:cNvGrpSpPr/>
          <p:nvPr/>
        </p:nvGrpSpPr>
        <p:grpSpPr>
          <a:xfrm>
            <a:off x="5381595" y="4047330"/>
            <a:ext cx="266040" cy="525600"/>
            <a:chOff x="5381595" y="4047330"/>
            <a:chExt cx="266040" cy="525600"/>
          </a:xfrm>
        </p:grpSpPr>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B2140C1F-D082-A41C-01C0-6679C65CE336}"/>
                    </a:ext>
                  </a:extLst>
                </p14:cNvPr>
                <p14:cNvContentPartPr/>
                <p14:nvPr/>
              </p14:nvContentPartPr>
              <p14:xfrm>
                <a:off x="5390595" y="4180530"/>
                <a:ext cx="161640" cy="10440"/>
              </p14:xfrm>
            </p:contentPart>
          </mc:Choice>
          <mc:Fallback xmlns="">
            <p:pic>
              <p:nvPicPr>
                <p:cNvPr id="39" name="Ink 38">
                  <a:extLst>
                    <a:ext uri="{FF2B5EF4-FFF2-40B4-BE49-F238E27FC236}">
                      <a16:creationId xmlns:a16="http://schemas.microsoft.com/office/drawing/2014/main" id="{B2140C1F-D082-A41C-01C0-6679C65CE336}"/>
                    </a:ext>
                  </a:extLst>
                </p:cNvPr>
                <p:cNvPicPr/>
                <p:nvPr/>
              </p:nvPicPr>
              <p:blipFill>
                <a:blip r:embed="rId21"/>
                <a:stretch>
                  <a:fillRect/>
                </a:stretch>
              </p:blipFill>
              <p:spPr>
                <a:xfrm>
                  <a:off x="5384475" y="4174410"/>
                  <a:ext cx="1738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Ink 39">
                  <a:extLst>
                    <a:ext uri="{FF2B5EF4-FFF2-40B4-BE49-F238E27FC236}">
                      <a16:creationId xmlns:a16="http://schemas.microsoft.com/office/drawing/2014/main" id="{17403950-FA60-2A9D-AC41-61B440DF0E6B}"/>
                    </a:ext>
                  </a:extLst>
                </p14:cNvPr>
                <p14:cNvContentPartPr/>
                <p14:nvPr/>
              </p14:nvContentPartPr>
              <p14:xfrm>
                <a:off x="5381595" y="4295370"/>
                <a:ext cx="142200" cy="360"/>
              </p14:xfrm>
            </p:contentPart>
          </mc:Choice>
          <mc:Fallback xmlns="">
            <p:pic>
              <p:nvPicPr>
                <p:cNvPr id="40" name="Ink 39">
                  <a:extLst>
                    <a:ext uri="{FF2B5EF4-FFF2-40B4-BE49-F238E27FC236}">
                      <a16:creationId xmlns:a16="http://schemas.microsoft.com/office/drawing/2014/main" id="{17403950-FA60-2A9D-AC41-61B440DF0E6B}"/>
                    </a:ext>
                  </a:extLst>
                </p:cNvPr>
                <p:cNvPicPr/>
                <p:nvPr/>
              </p:nvPicPr>
              <p:blipFill>
                <a:blip r:embed="rId23"/>
                <a:stretch>
                  <a:fillRect/>
                </a:stretch>
              </p:blipFill>
              <p:spPr>
                <a:xfrm>
                  <a:off x="5375475" y="4289250"/>
                  <a:ext cx="1544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3C570A2F-1473-CF15-0A71-0D8B3CA43860}"/>
                    </a:ext>
                  </a:extLst>
                </p14:cNvPr>
                <p14:cNvContentPartPr/>
                <p14:nvPr/>
              </p14:nvContentPartPr>
              <p14:xfrm>
                <a:off x="5398515" y="4047330"/>
                <a:ext cx="249120" cy="525600"/>
              </p14:xfrm>
            </p:contentPart>
          </mc:Choice>
          <mc:Fallback xmlns="">
            <p:pic>
              <p:nvPicPr>
                <p:cNvPr id="42" name="Ink 41">
                  <a:extLst>
                    <a:ext uri="{FF2B5EF4-FFF2-40B4-BE49-F238E27FC236}">
                      <a16:creationId xmlns:a16="http://schemas.microsoft.com/office/drawing/2014/main" id="{3C570A2F-1473-CF15-0A71-0D8B3CA43860}"/>
                    </a:ext>
                  </a:extLst>
                </p:cNvPr>
                <p:cNvPicPr/>
                <p:nvPr/>
              </p:nvPicPr>
              <p:blipFill>
                <a:blip r:embed="rId25"/>
                <a:stretch>
                  <a:fillRect/>
                </a:stretch>
              </p:blipFill>
              <p:spPr>
                <a:xfrm>
                  <a:off x="5392395" y="4041210"/>
                  <a:ext cx="261360" cy="537840"/>
                </a:xfrm>
                <a:prstGeom prst="rect">
                  <a:avLst/>
                </a:prstGeom>
              </p:spPr>
            </p:pic>
          </mc:Fallback>
        </mc:AlternateContent>
      </p:grpSp>
      <p:grpSp>
        <p:nvGrpSpPr>
          <p:cNvPr id="51" name="Group 50">
            <a:extLst>
              <a:ext uri="{FF2B5EF4-FFF2-40B4-BE49-F238E27FC236}">
                <a16:creationId xmlns:a16="http://schemas.microsoft.com/office/drawing/2014/main" id="{699020D4-1E57-C0C7-0444-B06BE9A023ED}"/>
              </a:ext>
            </a:extLst>
          </p:cNvPr>
          <p:cNvGrpSpPr/>
          <p:nvPr/>
        </p:nvGrpSpPr>
        <p:grpSpPr>
          <a:xfrm>
            <a:off x="5933835" y="3923850"/>
            <a:ext cx="1401480" cy="393120"/>
            <a:chOff x="5933835" y="3923850"/>
            <a:chExt cx="1401480" cy="393120"/>
          </a:xfrm>
        </p:grpSpPr>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C3DE7488-A44A-2FF0-0494-EC01BECE43C4}"/>
                    </a:ext>
                  </a:extLst>
                </p14:cNvPr>
                <p14:cNvContentPartPr/>
                <p14:nvPr/>
              </p14:nvContentPartPr>
              <p14:xfrm>
                <a:off x="5933835" y="3923850"/>
                <a:ext cx="256320" cy="393120"/>
              </p14:xfrm>
            </p:contentPart>
          </mc:Choice>
          <mc:Fallback xmlns="">
            <p:pic>
              <p:nvPicPr>
                <p:cNvPr id="44" name="Ink 43">
                  <a:extLst>
                    <a:ext uri="{FF2B5EF4-FFF2-40B4-BE49-F238E27FC236}">
                      <a16:creationId xmlns:a16="http://schemas.microsoft.com/office/drawing/2014/main" id="{C3DE7488-A44A-2FF0-0494-EC01BECE43C4}"/>
                    </a:ext>
                  </a:extLst>
                </p:cNvPr>
                <p:cNvPicPr/>
                <p:nvPr/>
              </p:nvPicPr>
              <p:blipFill>
                <a:blip r:embed="rId27"/>
                <a:stretch>
                  <a:fillRect/>
                </a:stretch>
              </p:blipFill>
              <p:spPr>
                <a:xfrm>
                  <a:off x="5927715" y="3917730"/>
                  <a:ext cx="2685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27E2EBFD-19AA-5CB0-029B-E7A808B0B91D}"/>
                    </a:ext>
                  </a:extLst>
                </p14:cNvPr>
                <p14:cNvContentPartPr/>
                <p14:nvPr/>
              </p14:nvContentPartPr>
              <p14:xfrm>
                <a:off x="6305355" y="4076130"/>
                <a:ext cx="170640" cy="360"/>
              </p14:xfrm>
            </p:contentPart>
          </mc:Choice>
          <mc:Fallback xmlns="">
            <p:pic>
              <p:nvPicPr>
                <p:cNvPr id="45" name="Ink 44">
                  <a:extLst>
                    <a:ext uri="{FF2B5EF4-FFF2-40B4-BE49-F238E27FC236}">
                      <a16:creationId xmlns:a16="http://schemas.microsoft.com/office/drawing/2014/main" id="{27E2EBFD-19AA-5CB0-029B-E7A808B0B91D}"/>
                    </a:ext>
                  </a:extLst>
                </p:cNvPr>
                <p:cNvPicPr/>
                <p:nvPr/>
              </p:nvPicPr>
              <p:blipFill>
                <a:blip r:embed="rId29"/>
                <a:stretch>
                  <a:fillRect/>
                </a:stretch>
              </p:blipFill>
              <p:spPr>
                <a:xfrm>
                  <a:off x="6299235" y="4070010"/>
                  <a:ext cx="182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2F7011DF-4A7C-6F41-6533-C93E0E07AB85}"/>
                    </a:ext>
                  </a:extLst>
                </p14:cNvPr>
                <p14:cNvContentPartPr/>
                <p14:nvPr/>
              </p14:nvContentPartPr>
              <p14:xfrm>
                <a:off x="6352875" y="4180890"/>
                <a:ext cx="247680" cy="360"/>
              </p14:xfrm>
            </p:contentPart>
          </mc:Choice>
          <mc:Fallback xmlns="">
            <p:pic>
              <p:nvPicPr>
                <p:cNvPr id="46" name="Ink 45">
                  <a:extLst>
                    <a:ext uri="{FF2B5EF4-FFF2-40B4-BE49-F238E27FC236}">
                      <a16:creationId xmlns:a16="http://schemas.microsoft.com/office/drawing/2014/main" id="{2F7011DF-4A7C-6F41-6533-C93E0E07AB85}"/>
                    </a:ext>
                  </a:extLst>
                </p:cNvPr>
                <p:cNvPicPr/>
                <p:nvPr/>
              </p:nvPicPr>
              <p:blipFill>
                <a:blip r:embed="rId31"/>
                <a:stretch>
                  <a:fillRect/>
                </a:stretch>
              </p:blipFill>
              <p:spPr>
                <a:xfrm>
                  <a:off x="6346755" y="4174770"/>
                  <a:ext cx="2599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260FD3E5-F15D-6073-E027-779BCD50F30B}"/>
                    </a:ext>
                  </a:extLst>
                </p14:cNvPr>
                <p14:cNvContentPartPr/>
                <p14:nvPr/>
              </p14:nvContentPartPr>
              <p14:xfrm>
                <a:off x="6705675" y="3952290"/>
                <a:ext cx="360" cy="302400"/>
              </p14:xfrm>
            </p:contentPart>
          </mc:Choice>
          <mc:Fallback xmlns="">
            <p:pic>
              <p:nvPicPr>
                <p:cNvPr id="47" name="Ink 46">
                  <a:extLst>
                    <a:ext uri="{FF2B5EF4-FFF2-40B4-BE49-F238E27FC236}">
                      <a16:creationId xmlns:a16="http://schemas.microsoft.com/office/drawing/2014/main" id="{260FD3E5-F15D-6073-E027-779BCD50F30B}"/>
                    </a:ext>
                  </a:extLst>
                </p:cNvPr>
                <p:cNvPicPr/>
                <p:nvPr/>
              </p:nvPicPr>
              <p:blipFill>
                <a:blip r:embed="rId33"/>
                <a:stretch>
                  <a:fillRect/>
                </a:stretch>
              </p:blipFill>
              <p:spPr>
                <a:xfrm>
                  <a:off x="6699555" y="3946170"/>
                  <a:ext cx="12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B72049AF-5FE4-41A5-F31E-521C2E030356}"/>
                    </a:ext>
                  </a:extLst>
                </p14:cNvPr>
                <p14:cNvContentPartPr/>
                <p14:nvPr/>
              </p14:nvContentPartPr>
              <p14:xfrm>
                <a:off x="6817995" y="4047330"/>
                <a:ext cx="193680" cy="184320"/>
              </p14:xfrm>
            </p:contentPart>
          </mc:Choice>
          <mc:Fallback xmlns="">
            <p:pic>
              <p:nvPicPr>
                <p:cNvPr id="49" name="Ink 48">
                  <a:extLst>
                    <a:ext uri="{FF2B5EF4-FFF2-40B4-BE49-F238E27FC236}">
                      <a16:creationId xmlns:a16="http://schemas.microsoft.com/office/drawing/2014/main" id="{B72049AF-5FE4-41A5-F31E-521C2E030356}"/>
                    </a:ext>
                  </a:extLst>
                </p:cNvPr>
                <p:cNvPicPr/>
                <p:nvPr/>
              </p:nvPicPr>
              <p:blipFill>
                <a:blip r:embed="rId35"/>
                <a:stretch>
                  <a:fillRect/>
                </a:stretch>
              </p:blipFill>
              <p:spPr>
                <a:xfrm>
                  <a:off x="6811875" y="4041210"/>
                  <a:ext cx="205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7ADD8101-8EFF-B68F-EE3B-6D93181361CF}"/>
                    </a:ext>
                  </a:extLst>
                </p14:cNvPr>
                <p14:cNvContentPartPr/>
                <p14:nvPr/>
              </p14:nvContentPartPr>
              <p14:xfrm>
                <a:off x="7172235" y="4044810"/>
                <a:ext cx="163080" cy="167760"/>
              </p14:xfrm>
            </p:contentPart>
          </mc:Choice>
          <mc:Fallback xmlns="">
            <p:pic>
              <p:nvPicPr>
                <p:cNvPr id="50" name="Ink 49">
                  <a:extLst>
                    <a:ext uri="{FF2B5EF4-FFF2-40B4-BE49-F238E27FC236}">
                      <a16:creationId xmlns:a16="http://schemas.microsoft.com/office/drawing/2014/main" id="{7ADD8101-8EFF-B68F-EE3B-6D93181361CF}"/>
                    </a:ext>
                  </a:extLst>
                </p:cNvPr>
                <p:cNvPicPr/>
                <p:nvPr/>
              </p:nvPicPr>
              <p:blipFill>
                <a:blip r:embed="rId37"/>
                <a:stretch>
                  <a:fillRect/>
                </a:stretch>
              </p:blipFill>
              <p:spPr>
                <a:xfrm>
                  <a:off x="7166115" y="4038690"/>
                  <a:ext cx="175320" cy="180000"/>
                </a:xfrm>
                <a:prstGeom prst="rect">
                  <a:avLst/>
                </a:prstGeom>
              </p:spPr>
            </p:pic>
          </mc:Fallback>
        </mc:AlternateContent>
      </p:grpSp>
      <p:grpSp>
        <p:nvGrpSpPr>
          <p:cNvPr id="56" name="Group 55">
            <a:extLst>
              <a:ext uri="{FF2B5EF4-FFF2-40B4-BE49-F238E27FC236}">
                <a16:creationId xmlns:a16="http://schemas.microsoft.com/office/drawing/2014/main" id="{7D6D8920-2E67-A58A-0C8F-C365B43E1B0C}"/>
              </a:ext>
            </a:extLst>
          </p:cNvPr>
          <p:cNvGrpSpPr/>
          <p:nvPr/>
        </p:nvGrpSpPr>
        <p:grpSpPr>
          <a:xfrm>
            <a:off x="7457715" y="3819090"/>
            <a:ext cx="477720" cy="668520"/>
            <a:chOff x="7457715" y="3819090"/>
            <a:chExt cx="477720" cy="668520"/>
          </a:xfrm>
        </p:grpSpPr>
        <mc:AlternateContent xmlns:mc="http://schemas.openxmlformats.org/markup-compatibility/2006" xmlns:p14="http://schemas.microsoft.com/office/powerpoint/2010/main">
          <mc:Choice Requires="p14">
            <p:contentPart p14:bwMode="auto" r:id="rId38">
              <p14:nvContentPartPr>
                <p14:cNvPr id="52" name="Ink 51">
                  <a:extLst>
                    <a:ext uri="{FF2B5EF4-FFF2-40B4-BE49-F238E27FC236}">
                      <a16:creationId xmlns:a16="http://schemas.microsoft.com/office/drawing/2014/main" id="{49EC1429-29B2-03F0-EF20-07331556ED11}"/>
                    </a:ext>
                  </a:extLst>
                </p14:cNvPr>
                <p14:cNvContentPartPr/>
                <p14:nvPr/>
              </p14:nvContentPartPr>
              <p14:xfrm>
                <a:off x="7457715" y="3819090"/>
                <a:ext cx="199440" cy="479520"/>
              </p14:xfrm>
            </p:contentPart>
          </mc:Choice>
          <mc:Fallback xmlns="">
            <p:pic>
              <p:nvPicPr>
                <p:cNvPr id="52" name="Ink 51">
                  <a:extLst>
                    <a:ext uri="{FF2B5EF4-FFF2-40B4-BE49-F238E27FC236}">
                      <a16:creationId xmlns:a16="http://schemas.microsoft.com/office/drawing/2014/main" id="{49EC1429-29B2-03F0-EF20-07331556ED11}"/>
                    </a:ext>
                  </a:extLst>
                </p:cNvPr>
                <p:cNvPicPr/>
                <p:nvPr/>
              </p:nvPicPr>
              <p:blipFill>
                <a:blip r:embed="rId39"/>
                <a:stretch>
                  <a:fillRect/>
                </a:stretch>
              </p:blipFill>
              <p:spPr>
                <a:xfrm>
                  <a:off x="7451595" y="3812970"/>
                  <a:ext cx="21168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2">
                  <a:extLst>
                    <a:ext uri="{FF2B5EF4-FFF2-40B4-BE49-F238E27FC236}">
                      <a16:creationId xmlns:a16="http://schemas.microsoft.com/office/drawing/2014/main" id="{7F795E00-7FAF-D89E-8DFC-7291B52E0C6B}"/>
                    </a:ext>
                  </a:extLst>
                </p14:cNvPr>
                <p14:cNvContentPartPr/>
                <p14:nvPr/>
              </p14:nvContentPartPr>
              <p14:xfrm>
                <a:off x="7742115" y="4268010"/>
                <a:ext cx="193320" cy="219600"/>
              </p14:xfrm>
            </p:contentPart>
          </mc:Choice>
          <mc:Fallback xmlns="">
            <p:pic>
              <p:nvPicPr>
                <p:cNvPr id="53" name="Ink 52">
                  <a:extLst>
                    <a:ext uri="{FF2B5EF4-FFF2-40B4-BE49-F238E27FC236}">
                      <a16:creationId xmlns:a16="http://schemas.microsoft.com/office/drawing/2014/main" id="{7F795E00-7FAF-D89E-8DFC-7291B52E0C6B}"/>
                    </a:ext>
                  </a:extLst>
                </p:cNvPr>
                <p:cNvPicPr/>
                <p:nvPr/>
              </p:nvPicPr>
              <p:blipFill>
                <a:blip r:embed="rId41"/>
                <a:stretch>
                  <a:fillRect/>
                </a:stretch>
              </p:blipFill>
              <p:spPr>
                <a:xfrm>
                  <a:off x="7735995" y="4261890"/>
                  <a:ext cx="205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379D3F07-7248-660C-6BE6-19A74FCC1F25}"/>
                    </a:ext>
                  </a:extLst>
                </p14:cNvPr>
                <p14:cNvContentPartPr/>
                <p14:nvPr/>
              </p14:nvContentPartPr>
              <p14:xfrm>
                <a:off x="7829235" y="4407330"/>
                <a:ext cx="360" cy="11880"/>
              </p14:xfrm>
            </p:contentPart>
          </mc:Choice>
          <mc:Fallback xmlns="">
            <p:pic>
              <p:nvPicPr>
                <p:cNvPr id="55" name="Ink 54">
                  <a:extLst>
                    <a:ext uri="{FF2B5EF4-FFF2-40B4-BE49-F238E27FC236}">
                      <a16:creationId xmlns:a16="http://schemas.microsoft.com/office/drawing/2014/main" id="{379D3F07-7248-660C-6BE6-19A74FCC1F25}"/>
                    </a:ext>
                  </a:extLst>
                </p:cNvPr>
                <p:cNvPicPr/>
                <p:nvPr/>
              </p:nvPicPr>
              <p:blipFill>
                <a:blip r:embed="rId43"/>
                <a:stretch>
                  <a:fillRect/>
                </a:stretch>
              </p:blipFill>
              <p:spPr>
                <a:xfrm>
                  <a:off x="7823115" y="4401210"/>
                  <a:ext cx="12600" cy="24120"/>
                </a:xfrm>
                <a:prstGeom prst="rect">
                  <a:avLst/>
                </a:prstGeom>
              </p:spPr>
            </p:pic>
          </mc:Fallback>
        </mc:AlternateContent>
      </p:grpSp>
      <p:grpSp>
        <p:nvGrpSpPr>
          <p:cNvPr id="58" name="Group 57">
            <a:extLst>
              <a:ext uri="{FF2B5EF4-FFF2-40B4-BE49-F238E27FC236}">
                <a16:creationId xmlns:a16="http://schemas.microsoft.com/office/drawing/2014/main" id="{90F1D4BE-BDF0-39FD-A4C7-11168414ED38}"/>
              </a:ext>
            </a:extLst>
          </p:cNvPr>
          <p:cNvGrpSpPr/>
          <p:nvPr/>
        </p:nvGrpSpPr>
        <p:grpSpPr>
          <a:xfrm>
            <a:off x="1409355" y="4446570"/>
            <a:ext cx="687960" cy="565920"/>
            <a:chOff x="1409355" y="4446570"/>
            <a:chExt cx="687960" cy="565920"/>
          </a:xfrm>
        </p:grpSpPr>
        <mc:AlternateContent xmlns:mc="http://schemas.openxmlformats.org/markup-compatibility/2006" xmlns:p14="http://schemas.microsoft.com/office/powerpoint/2010/main">
          <mc:Choice Requires="p14">
            <p:contentPart p14:bwMode="auto" r:id="rId44">
              <p14:nvContentPartPr>
                <p14:cNvPr id="12" name="Ink 11">
                  <a:extLst>
                    <a:ext uri="{FF2B5EF4-FFF2-40B4-BE49-F238E27FC236}">
                      <a16:creationId xmlns:a16="http://schemas.microsoft.com/office/drawing/2014/main" id="{CBC5AC29-7A3A-3B1A-051F-3A71A8DBECE6}"/>
                    </a:ext>
                  </a:extLst>
                </p14:cNvPr>
                <p14:cNvContentPartPr/>
                <p14:nvPr/>
              </p14:nvContentPartPr>
              <p14:xfrm>
                <a:off x="1409355" y="4446570"/>
                <a:ext cx="428040" cy="11160"/>
              </p14:xfrm>
            </p:contentPart>
          </mc:Choice>
          <mc:Fallback xmlns="">
            <p:pic>
              <p:nvPicPr>
                <p:cNvPr id="12" name="Ink 11">
                  <a:extLst>
                    <a:ext uri="{FF2B5EF4-FFF2-40B4-BE49-F238E27FC236}">
                      <a16:creationId xmlns:a16="http://schemas.microsoft.com/office/drawing/2014/main" id="{CBC5AC29-7A3A-3B1A-051F-3A71A8DBECE6}"/>
                    </a:ext>
                  </a:extLst>
                </p:cNvPr>
                <p:cNvPicPr/>
                <p:nvPr/>
              </p:nvPicPr>
              <p:blipFill>
                <a:blip r:embed="rId45"/>
                <a:stretch>
                  <a:fillRect/>
                </a:stretch>
              </p:blipFill>
              <p:spPr>
                <a:xfrm>
                  <a:off x="1403235" y="4440450"/>
                  <a:ext cx="440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 name="Ink 12">
                  <a:extLst>
                    <a:ext uri="{FF2B5EF4-FFF2-40B4-BE49-F238E27FC236}">
                      <a16:creationId xmlns:a16="http://schemas.microsoft.com/office/drawing/2014/main" id="{D28A6F7B-8F63-8572-0B8C-DB7F5CD5FE87}"/>
                    </a:ext>
                  </a:extLst>
                </p14:cNvPr>
                <p14:cNvContentPartPr/>
                <p14:nvPr/>
              </p14:nvContentPartPr>
              <p14:xfrm>
                <a:off x="1609515" y="4609650"/>
                <a:ext cx="205200" cy="287640"/>
              </p14:xfrm>
            </p:contentPart>
          </mc:Choice>
          <mc:Fallback xmlns="">
            <p:pic>
              <p:nvPicPr>
                <p:cNvPr id="13" name="Ink 12">
                  <a:extLst>
                    <a:ext uri="{FF2B5EF4-FFF2-40B4-BE49-F238E27FC236}">
                      <a16:creationId xmlns:a16="http://schemas.microsoft.com/office/drawing/2014/main" id="{D28A6F7B-8F63-8572-0B8C-DB7F5CD5FE87}"/>
                    </a:ext>
                  </a:extLst>
                </p:cNvPr>
                <p:cNvPicPr/>
                <p:nvPr/>
              </p:nvPicPr>
              <p:blipFill>
                <a:blip r:embed="rId47"/>
                <a:stretch>
                  <a:fillRect/>
                </a:stretch>
              </p:blipFill>
              <p:spPr>
                <a:xfrm>
                  <a:off x="1603395" y="4603530"/>
                  <a:ext cx="2174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 name="Ink 13">
                  <a:extLst>
                    <a:ext uri="{FF2B5EF4-FFF2-40B4-BE49-F238E27FC236}">
                      <a16:creationId xmlns:a16="http://schemas.microsoft.com/office/drawing/2014/main" id="{6744503F-8ABA-DD12-3FC9-6334158A656F}"/>
                    </a:ext>
                  </a:extLst>
                </p14:cNvPr>
                <p14:cNvContentPartPr/>
                <p14:nvPr/>
              </p14:nvContentPartPr>
              <p14:xfrm>
                <a:off x="1904355" y="4769850"/>
                <a:ext cx="192960" cy="242640"/>
              </p14:xfrm>
            </p:contentPart>
          </mc:Choice>
          <mc:Fallback xmlns="">
            <p:pic>
              <p:nvPicPr>
                <p:cNvPr id="14" name="Ink 13">
                  <a:extLst>
                    <a:ext uri="{FF2B5EF4-FFF2-40B4-BE49-F238E27FC236}">
                      <a16:creationId xmlns:a16="http://schemas.microsoft.com/office/drawing/2014/main" id="{6744503F-8ABA-DD12-3FC9-6334158A656F}"/>
                    </a:ext>
                  </a:extLst>
                </p:cNvPr>
                <p:cNvPicPr/>
                <p:nvPr/>
              </p:nvPicPr>
              <p:blipFill>
                <a:blip r:embed="rId49"/>
                <a:stretch>
                  <a:fillRect/>
                </a:stretch>
              </p:blipFill>
              <p:spPr>
                <a:xfrm>
                  <a:off x="1898235" y="4763730"/>
                  <a:ext cx="205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7" name="Ink 56">
                  <a:extLst>
                    <a:ext uri="{FF2B5EF4-FFF2-40B4-BE49-F238E27FC236}">
                      <a16:creationId xmlns:a16="http://schemas.microsoft.com/office/drawing/2014/main" id="{2747D7D4-08A4-1120-9F0A-94684693C05F}"/>
                    </a:ext>
                  </a:extLst>
                </p14:cNvPr>
                <p14:cNvContentPartPr/>
                <p14:nvPr/>
              </p14:nvContentPartPr>
              <p14:xfrm>
                <a:off x="2000115" y="4881810"/>
                <a:ext cx="360" cy="13680"/>
              </p14:xfrm>
            </p:contentPart>
          </mc:Choice>
          <mc:Fallback xmlns="">
            <p:pic>
              <p:nvPicPr>
                <p:cNvPr id="57" name="Ink 56">
                  <a:extLst>
                    <a:ext uri="{FF2B5EF4-FFF2-40B4-BE49-F238E27FC236}">
                      <a16:creationId xmlns:a16="http://schemas.microsoft.com/office/drawing/2014/main" id="{2747D7D4-08A4-1120-9F0A-94684693C05F}"/>
                    </a:ext>
                  </a:extLst>
                </p:cNvPr>
                <p:cNvPicPr/>
                <p:nvPr/>
              </p:nvPicPr>
              <p:blipFill>
                <a:blip r:embed="rId51"/>
                <a:stretch>
                  <a:fillRect/>
                </a:stretch>
              </p:blipFill>
              <p:spPr>
                <a:xfrm>
                  <a:off x="1993995" y="4875690"/>
                  <a:ext cx="12600" cy="25920"/>
                </a:xfrm>
                <a:prstGeom prst="rect">
                  <a:avLst/>
                </a:prstGeom>
              </p:spPr>
            </p:pic>
          </mc:Fallback>
        </mc:AlternateContent>
      </p:grpSp>
      <p:grpSp>
        <p:nvGrpSpPr>
          <p:cNvPr id="60" name="Group 59">
            <a:extLst>
              <a:ext uri="{FF2B5EF4-FFF2-40B4-BE49-F238E27FC236}">
                <a16:creationId xmlns:a16="http://schemas.microsoft.com/office/drawing/2014/main" id="{2677407F-A835-8185-DD77-EDB78633EBA6}"/>
              </a:ext>
            </a:extLst>
          </p:cNvPr>
          <p:cNvGrpSpPr/>
          <p:nvPr/>
        </p:nvGrpSpPr>
        <p:grpSpPr>
          <a:xfrm>
            <a:off x="2370915" y="3857250"/>
            <a:ext cx="1040040" cy="1200960"/>
            <a:chOff x="2370915" y="3857250"/>
            <a:chExt cx="1040040" cy="1200960"/>
          </a:xfrm>
        </p:grpSpPr>
        <mc:AlternateContent xmlns:mc="http://schemas.openxmlformats.org/markup-compatibility/2006" xmlns:p14="http://schemas.microsoft.com/office/powerpoint/2010/main">
          <mc:Choice Requires="p14">
            <p:contentPart p14:bwMode="auto" r:id="rId52">
              <p14:nvContentPartPr>
                <p14:cNvPr id="17" name="Ink 16">
                  <a:extLst>
                    <a:ext uri="{FF2B5EF4-FFF2-40B4-BE49-F238E27FC236}">
                      <a16:creationId xmlns:a16="http://schemas.microsoft.com/office/drawing/2014/main" id="{BF17364A-0ECF-A5CF-4351-FA658548AA21}"/>
                    </a:ext>
                  </a:extLst>
                </p14:cNvPr>
                <p14:cNvContentPartPr/>
                <p14:nvPr/>
              </p14:nvContentPartPr>
              <p14:xfrm>
                <a:off x="2676195" y="3885330"/>
                <a:ext cx="192600" cy="412560"/>
              </p14:xfrm>
            </p:contentPart>
          </mc:Choice>
          <mc:Fallback xmlns="">
            <p:pic>
              <p:nvPicPr>
                <p:cNvPr id="17" name="Ink 16">
                  <a:extLst>
                    <a:ext uri="{FF2B5EF4-FFF2-40B4-BE49-F238E27FC236}">
                      <a16:creationId xmlns:a16="http://schemas.microsoft.com/office/drawing/2014/main" id="{BF17364A-0ECF-A5CF-4351-FA658548AA21}"/>
                    </a:ext>
                  </a:extLst>
                </p:cNvPr>
                <p:cNvPicPr/>
                <p:nvPr/>
              </p:nvPicPr>
              <p:blipFill>
                <a:blip r:embed="rId53"/>
                <a:stretch>
                  <a:fillRect/>
                </a:stretch>
              </p:blipFill>
              <p:spPr>
                <a:xfrm>
                  <a:off x="2670075" y="3879210"/>
                  <a:ext cx="20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 name="Ink 17">
                  <a:extLst>
                    <a:ext uri="{FF2B5EF4-FFF2-40B4-BE49-F238E27FC236}">
                      <a16:creationId xmlns:a16="http://schemas.microsoft.com/office/drawing/2014/main" id="{0E564D7C-343F-E0AC-E87E-FB69D70BE66D}"/>
                    </a:ext>
                  </a:extLst>
                </p14:cNvPr>
                <p14:cNvContentPartPr/>
                <p14:nvPr/>
              </p14:nvContentPartPr>
              <p14:xfrm>
                <a:off x="2486115" y="4332810"/>
                <a:ext cx="627480" cy="10440"/>
              </p14:xfrm>
            </p:contentPart>
          </mc:Choice>
          <mc:Fallback xmlns="">
            <p:pic>
              <p:nvPicPr>
                <p:cNvPr id="18" name="Ink 17">
                  <a:extLst>
                    <a:ext uri="{FF2B5EF4-FFF2-40B4-BE49-F238E27FC236}">
                      <a16:creationId xmlns:a16="http://schemas.microsoft.com/office/drawing/2014/main" id="{0E564D7C-343F-E0AC-E87E-FB69D70BE66D}"/>
                    </a:ext>
                  </a:extLst>
                </p:cNvPr>
                <p:cNvPicPr/>
                <p:nvPr/>
              </p:nvPicPr>
              <p:blipFill>
                <a:blip r:embed="rId55"/>
                <a:stretch>
                  <a:fillRect/>
                </a:stretch>
              </p:blipFill>
              <p:spPr>
                <a:xfrm>
                  <a:off x="2479995" y="4326690"/>
                  <a:ext cx="6397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 name="Ink 20">
                  <a:extLst>
                    <a:ext uri="{FF2B5EF4-FFF2-40B4-BE49-F238E27FC236}">
                      <a16:creationId xmlns:a16="http://schemas.microsoft.com/office/drawing/2014/main" id="{73C02382-CEE8-FE33-0BDF-B806D165EAC6}"/>
                    </a:ext>
                  </a:extLst>
                </p14:cNvPr>
                <p14:cNvContentPartPr/>
                <p14:nvPr/>
              </p14:nvContentPartPr>
              <p14:xfrm>
                <a:off x="2704635" y="4562130"/>
                <a:ext cx="360" cy="353880"/>
              </p14:xfrm>
            </p:contentPart>
          </mc:Choice>
          <mc:Fallback xmlns="">
            <p:pic>
              <p:nvPicPr>
                <p:cNvPr id="21" name="Ink 20">
                  <a:extLst>
                    <a:ext uri="{FF2B5EF4-FFF2-40B4-BE49-F238E27FC236}">
                      <a16:creationId xmlns:a16="http://schemas.microsoft.com/office/drawing/2014/main" id="{73C02382-CEE8-FE33-0BDF-B806D165EAC6}"/>
                    </a:ext>
                  </a:extLst>
                </p:cNvPr>
                <p:cNvPicPr/>
                <p:nvPr/>
              </p:nvPicPr>
              <p:blipFill>
                <a:blip r:embed="rId11"/>
                <a:stretch>
                  <a:fillRect/>
                </a:stretch>
              </p:blipFill>
              <p:spPr>
                <a:xfrm>
                  <a:off x="2698515" y="4556010"/>
                  <a:ext cx="126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2" name="Ink 21">
                  <a:extLst>
                    <a:ext uri="{FF2B5EF4-FFF2-40B4-BE49-F238E27FC236}">
                      <a16:creationId xmlns:a16="http://schemas.microsoft.com/office/drawing/2014/main" id="{73C1CA05-3588-B990-4020-DC826A5066FF}"/>
                    </a:ext>
                  </a:extLst>
                </p14:cNvPr>
                <p14:cNvContentPartPr/>
                <p14:nvPr/>
              </p14:nvContentPartPr>
              <p14:xfrm>
                <a:off x="2714355" y="4543050"/>
                <a:ext cx="248760" cy="345240"/>
              </p14:xfrm>
            </p:contentPart>
          </mc:Choice>
          <mc:Fallback xmlns="">
            <p:pic>
              <p:nvPicPr>
                <p:cNvPr id="22" name="Ink 21">
                  <a:extLst>
                    <a:ext uri="{FF2B5EF4-FFF2-40B4-BE49-F238E27FC236}">
                      <a16:creationId xmlns:a16="http://schemas.microsoft.com/office/drawing/2014/main" id="{73C1CA05-3588-B990-4020-DC826A5066FF}"/>
                    </a:ext>
                  </a:extLst>
                </p:cNvPr>
                <p:cNvPicPr/>
                <p:nvPr/>
              </p:nvPicPr>
              <p:blipFill>
                <a:blip r:embed="rId58"/>
                <a:stretch>
                  <a:fillRect/>
                </a:stretch>
              </p:blipFill>
              <p:spPr>
                <a:xfrm>
                  <a:off x="2708235" y="4536930"/>
                  <a:ext cx="2610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3" name="Ink 22">
                  <a:extLst>
                    <a:ext uri="{FF2B5EF4-FFF2-40B4-BE49-F238E27FC236}">
                      <a16:creationId xmlns:a16="http://schemas.microsoft.com/office/drawing/2014/main" id="{2E7D4C5D-33A2-2367-AE86-9C08D32856D3}"/>
                    </a:ext>
                  </a:extLst>
                </p14:cNvPr>
                <p14:cNvContentPartPr/>
                <p14:nvPr/>
              </p14:nvContentPartPr>
              <p14:xfrm>
                <a:off x="2969595" y="4895130"/>
                <a:ext cx="243000" cy="163080"/>
              </p14:xfrm>
            </p:contentPart>
          </mc:Choice>
          <mc:Fallback xmlns="">
            <p:pic>
              <p:nvPicPr>
                <p:cNvPr id="23" name="Ink 22">
                  <a:extLst>
                    <a:ext uri="{FF2B5EF4-FFF2-40B4-BE49-F238E27FC236}">
                      <a16:creationId xmlns:a16="http://schemas.microsoft.com/office/drawing/2014/main" id="{2E7D4C5D-33A2-2367-AE86-9C08D32856D3}"/>
                    </a:ext>
                  </a:extLst>
                </p:cNvPr>
                <p:cNvPicPr/>
                <p:nvPr/>
              </p:nvPicPr>
              <p:blipFill>
                <a:blip r:embed="rId60"/>
                <a:stretch>
                  <a:fillRect/>
                </a:stretch>
              </p:blipFill>
              <p:spPr>
                <a:xfrm>
                  <a:off x="2963475" y="4889010"/>
                  <a:ext cx="255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4" name="Ink 23">
                  <a:extLst>
                    <a:ext uri="{FF2B5EF4-FFF2-40B4-BE49-F238E27FC236}">
                      <a16:creationId xmlns:a16="http://schemas.microsoft.com/office/drawing/2014/main" id="{61FE431A-6DED-0EC6-C8E3-1693291DFAB8}"/>
                    </a:ext>
                  </a:extLst>
                </p14:cNvPr>
                <p14:cNvContentPartPr/>
                <p14:nvPr/>
              </p14:nvContentPartPr>
              <p14:xfrm>
                <a:off x="3228435" y="3914490"/>
                <a:ext cx="182520" cy="1018800"/>
              </p14:xfrm>
            </p:contentPart>
          </mc:Choice>
          <mc:Fallback xmlns="">
            <p:pic>
              <p:nvPicPr>
                <p:cNvPr id="24" name="Ink 23">
                  <a:extLst>
                    <a:ext uri="{FF2B5EF4-FFF2-40B4-BE49-F238E27FC236}">
                      <a16:creationId xmlns:a16="http://schemas.microsoft.com/office/drawing/2014/main" id="{61FE431A-6DED-0EC6-C8E3-1693291DFAB8}"/>
                    </a:ext>
                  </a:extLst>
                </p:cNvPr>
                <p:cNvPicPr/>
                <p:nvPr/>
              </p:nvPicPr>
              <p:blipFill>
                <a:blip r:embed="rId62"/>
                <a:stretch>
                  <a:fillRect/>
                </a:stretch>
              </p:blipFill>
              <p:spPr>
                <a:xfrm>
                  <a:off x="3222315" y="3908370"/>
                  <a:ext cx="19476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5" name="Ink 24">
                  <a:extLst>
                    <a:ext uri="{FF2B5EF4-FFF2-40B4-BE49-F238E27FC236}">
                      <a16:creationId xmlns:a16="http://schemas.microsoft.com/office/drawing/2014/main" id="{E339BBE7-BE89-ABDC-AE3D-0DEE743B5915}"/>
                    </a:ext>
                  </a:extLst>
                </p14:cNvPr>
                <p14:cNvContentPartPr/>
                <p14:nvPr/>
              </p14:nvContentPartPr>
              <p14:xfrm>
                <a:off x="2370915" y="3857250"/>
                <a:ext cx="115200" cy="1132920"/>
              </p14:xfrm>
            </p:contentPart>
          </mc:Choice>
          <mc:Fallback xmlns="">
            <p:pic>
              <p:nvPicPr>
                <p:cNvPr id="25" name="Ink 24">
                  <a:extLst>
                    <a:ext uri="{FF2B5EF4-FFF2-40B4-BE49-F238E27FC236}">
                      <a16:creationId xmlns:a16="http://schemas.microsoft.com/office/drawing/2014/main" id="{E339BBE7-BE89-ABDC-AE3D-0DEE743B5915}"/>
                    </a:ext>
                  </a:extLst>
                </p:cNvPr>
                <p:cNvPicPr/>
                <p:nvPr/>
              </p:nvPicPr>
              <p:blipFill>
                <a:blip r:embed="rId64"/>
                <a:stretch>
                  <a:fillRect/>
                </a:stretch>
              </p:blipFill>
              <p:spPr>
                <a:xfrm>
                  <a:off x="2364795" y="3851130"/>
                  <a:ext cx="127440" cy="1145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9" name="Ink 58">
                  <a:extLst>
                    <a:ext uri="{FF2B5EF4-FFF2-40B4-BE49-F238E27FC236}">
                      <a16:creationId xmlns:a16="http://schemas.microsoft.com/office/drawing/2014/main" id="{F1BEE6F1-E8B9-822E-D948-512823B79FFA}"/>
                    </a:ext>
                  </a:extLst>
                </p14:cNvPr>
                <p14:cNvContentPartPr/>
                <p14:nvPr/>
              </p14:nvContentPartPr>
              <p14:xfrm>
                <a:off x="3104955" y="4971450"/>
                <a:ext cx="20880" cy="4320"/>
              </p14:xfrm>
            </p:contentPart>
          </mc:Choice>
          <mc:Fallback xmlns="">
            <p:pic>
              <p:nvPicPr>
                <p:cNvPr id="59" name="Ink 58">
                  <a:extLst>
                    <a:ext uri="{FF2B5EF4-FFF2-40B4-BE49-F238E27FC236}">
                      <a16:creationId xmlns:a16="http://schemas.microsoft.com/office/drawing/2014/main" id="{F1BEE6F1-E8B9-822E-D948-512823B79FFA}"/>
                    </a:ext>
                  </a:extLst>
                </p:cNvPr>
                <p:cNvPicPr/>
                <p:nvPr/>
              </p:nvPicPr>
              <p:blipFill>
                <a:blip r:embed="rId66"/>
                <a:stretch>
                  <a:fillRect/>
                </a:stretch>
              </p:blipFill>
              <p:spPr>
                <a:xfrm>
                  <a:off x="3098835" y="4965330"/>
                  <a:ext cx="33120" cy="16560"/>
                </a:xfrm>
                <a:prstGeom prst="rect">
                  <a:avLst/>
                </a:prstGeom>
              </p:spPr>
            </p:pic>
          </mc:Fallback>
        </mc:AlternateContent>
      </p:grpSp>
      <p:grpSp>
        <p:nvGrpSpPr>
          <p:cNvPr id="63" name="Group 62">
            <a:extLst>
              <a:ext uri="{FF2B5EF4-FFF2-40B4-BE49-F238E27FC236}">
                <a16:creationId xmlns:a16="http://schemas.microsoft.com/office/drawing/2014/main" id="{89972C30-4A77-1845-CD20-F0A4421E5501}"/>
              </a:ext>
            </a:extLst>
          </p:cNvPr>
          <p:cNvGrpSpPr/>
          <p:nvPr/>
        </p:nvGrpSpPr>
        <p:grpSpPr>
          <a:xfrm>
            <a:off x="3942315" y="3857250"/>
            <a:ext cx="983880" cy="1095480"/>
            <a:chOff x="3942315" y="3857250"/>
            <a:chExt cx="983880" cy="1095480"/>
          </a:xfrm>
        </p:grpSpPr>
        <mc:AlternateContent xmlns:mc="http://schemas.openxmlformats.org/markup-compatibility/2006" xmlns:p14="http://schemas.microsoft.com/office/powerpoint/2010/main">
          <mc:Choice Requires="p14">
            <p:contentPart p14:bwMode="auto" r:id="rId67">
              <p14:nvContentPartPr>
                <p14:cNvPr id="28" name="Ink 27">
                  <a:extLst>
                    <a:ext uri="{FF2B5EF4-FFF2-40B4-BE49-F238E27FC236}">
                      <a16:creationId xmlns:a16="http://schemas.microsoft.com/office/drawing/2014/main" id="{ED6A80CD-5D59-0CBD-9F4D-E1FE6DE504BF}"/>
                    </a:ext>
                  </a:extLst>
                </p14:cNvPr>
                <p14:cNvContentPartPr/>
                <p14:nvPr/>
              </p14:nvContentPartPr>
              <p14:xfrm>
                <a:off x="3942315" y="3857250"/>
                <a:ext cx="237600" cy="1095480"/>
              </p14:xfrm>
            </p:contentPart>
          </mc:Choice>
          <mc:Fallback xmlns="">
            <p:pic>
              <p:nvPicPr>
                <p:cNvPr id="28" name="Ink 27">
                  <a:extLst>
                    <a:ext uri="{FF2B5EF4-FFF2-40B4-BE49-F238E27FC236}">
                      <a16:creationId xmlns:a16="http://schemas.microsoft.com/office/drawing/2014/main" id="{ED6A80CD-5D59-0CBD-9F4D-E1FE6DE504BF}"/>
                    </a:ext>
                  </a:extLst>
                </p:cNvPr>
                <p:cNvPicPr/>
                <p:nvPr/>
              </p:nvPicPr>
              <p:blipFill>
                <a:blip r:embed="rId68"/>
                <a:stretch>
                  <a:fillRect/>
                </a:stretch>
              </p:blipFill>
              <p:spPr>
                <a:xfrm>
                  <a:off x="3936195" y="3851130"/>
                  <a:ext cx="249840" cy="1107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9" name="Ink 28">
                  <a:extLst>
                    <a:ext uri="{FF2B5EF4-FFF2-40B4-BE49-F238E27FC236}">
                      <a16:creationId xmlns:a16="http://schemas.microsoft.com/office/drawing/2014/main" id="{14313590-C394-3B46-090F-6245D81E4F71}"/>
                    </a:ext>
                  </a:extLst>
                </p14:cNvPr>
                <p14:cNvContentPartPr/>
                <p14:nvPr/>
              </p14:nvContentPartPr>
              <p14:xfrm>
                <a:off x="4352715" y="3923850"/>
                <a:ext cx="360" cy="325440"/>
              </p14:xfrm>
            </p:contentPart>
          </mc:Choice>
          <mc:Fallback xmlns="">
            <p:pic>
              <p:nvPicPr>
                <p:cNvPr id="29" name="Ink 28">
                  <a:extLst>
                    <a:ext uri="{FF2B5EF4-FFF2-40B4-BE49-F238E27FC236}">
                      <a16:creationId xmlns:a16="http://schemas.microsoft.com/office/drawing/2014/main" id="{14313590-C394-3B46-090F-6245D81E4F71}"/>
                    </a:ext>
                  </a:extLst>
                </p:cNvPr>
                <p:cNvPicPr/>
                <p:nvPr/>
              </p:nvPicPr>
              <p:blipFill>
                <a:blip r:embed="rId70"/>
                <a:stretch>
                  <a:fillRect/>
                </a:stretch>
              </p:blipFill>
              <p:spPr>
                <a:xfrm>
                  <a:off x="4346595" y="3917730"/>
                  <a:ext cx="126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0" name="Ink 29">
                  <a:extLst>
                    <a:ext uri="{FF2B5EF4-FFF2-40B4-BE49-F238E27FC236}">
                      <a16:creationId xmlns:a16="http://schemas.microsoft.com/office/drawing/2014/main" id="{DBD29C77-51B3-E405-4BC0-40AF5477615B}"/>
                    </a:ext>
                  </a:extLst>
                </p14:cNvPr>
                <p14:cNvContentPartPr/>
                <p14:nvPr/>
              </p14:nvContentPartPr>
              <p14:xfrm>
                <a:off x="4247955" y="3904050"/>
                <a:ext cx="256320" cy="29880"/>
              </p14:xfrm>
            </p:contentPart>
          </mc:Choice>
          <mc:Fallback xmlns="">
            <p:pic>
              <p:nvPicPr>
                <p:cNvPr id="30" name="Ink 29">
                  <a:extLst>
                    <a:ext uri="{FF2B5EF4-FFF2-40B4-BE49-F238E27FC236}">
                      <a16:creationId xmlns:a16="http://schemas.microsoft.com/office/drawing/2014/main" id="{DBD29C77-51B3-E405-4BC0-40AF5477615B}"/>
                    </a:ext>
                  </a:extLst>
                </p:cNvPr>
                <p:cNvPicPr/>
                <p:nvPr/>
              </p:nvPicPr>
              <p:blipFill>
                <a:blip r:embed="rId72"/>
                <a:stretch>
                  <a:fillRect/>
                </a:stretch>
              </p:blipFill>
              <p:spPr>
                <a:xfrm>
                  <a:off x="4241835" y="3897930"/>
                  <a:ext cx="268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1" name="Ink 30">
                  <a:extLst>
                    <a:ext uri="{FF2B5EF4-FFF2-40B4-BE49-F238E27FC236}">
                      <a16:creationId xmlns:a16="http://schemas.microsoft.com/office/drawing/2014/main" id="{8D2BB198-C002-796B-8352-A81D0C694AE3}"/>
                    </a:ext>
                  </a:extLst>
                </p14:cNvPr>
                <p14:cNvContentPartPr/>
                <p14:nvPr/>
              </p14:nvContentPartPr>
              <p14:xfrm>
                <a:off x="4152555" y="4351170"/>
                <a:ext cx="542520" cy="49320"/>
              </p14:xfrm>
            </p:contentPart>
          </mc:Choice>
          <mc:Fallback xmlns="">
            <p:pic>
              <p:nvPicPr>
                <p:cNvPr id="31" name="Ink 30">
                  <a:extLst>
                    <a:ext uri="{FF2B5EF4-FFF2-40B4-BE49-F238E27FC236}">
                      <a16:creationId xmlns:a16="http://schemas.microsoft.com/office/drawing/2014/main" id="{8D2BB198-C002-796B-8352-A81D0C694AE3}"/>
                    </a:ext>
                  </a:extLst>
                </p:cNvPr>
                <p:cNvPicPr/>
                <p:nvPr/>
              </p:nvPicPr>
              <p:blipFill>
                <a:blip r:embed="rId74"/>
                <a:stretch>
                  <a:fillRect/>
                </a:stretch>
              </p:blipFill>
              <p:spPr>
                <a:xfrm>
                  <a:off x="4146435" y="4345050"/>
                  <a:ext cx="5547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3" name="Ink 32">
                  <a:extLst>
                    <a:ext uri="{FF2B5EF4-FFF2-40B4-BE49-F238E27FC236}">
                      <a16:creationId xmlns:a16="http://schemas.microsoft.com/office/drawing/2014/main" id="{53DF7A81-59E5-D707-F120-7473CB5523AF}"/>
                    </a:ext>
                  </a:extLst>
                </p14:cNvPr>
                <p14:cNvContentPartPr/>
                <p14:nvPr/>
              </p14:nvContentPartPr>
              <p14:xfrm>
                <a:off x="4438755" y="4485810"/>
                <a:ext cx="360" cy="333720"/>
              </p14:xfrm>
            </p:contentPart>
          </mc:Choice>
          <mc:Fallback xmlns="">
            <p:pic>
              <p:nvPicPr>
                <p:cNvPr id="33" name="Ink 32">
                  <a:extLst>
                    <a:ext uri="{FF2B5EF4-FFF2-40B4-BE49-F238E27FC236}">
                      <a16:creationId xmlns:a16="http://schemas.microsoft.com/office/drawing/2014/main" id="{53DF7A81-59E5-D707-F120-7473CB5523AF}"/>
                    </a:ext>
                  </a:extLst>
                </p:cNvPr>
                <p:cNvPicPr/>
                <p:nvPr/>
              </p:nvPicPr>
              <p:blipFill>
                <a:blip r:embed="rId76"/>
                <a:stretch>
                  <a:fillRect/>
                </a:stretch>
              </p:blipFill>
              <p:spPr>
                <a:xfrm>
                  <a:off x="4432635" y="4479690"/>
                  <a:ext cx="126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Ink 33">
                  <a:extLst>
                    <a:ext uri="{FF2B5EF4-FFF2-40B4-BE49-F238E27FC236}">
                      <a16:creationId xmlns:a16="http://schemas.microsoft.com/office/drawing/2014/main" id="{CF56B179-47C1-A127-77BF-A7118AF540D2}"/>
                    </a:ext>
                  </a:extLst>
                </p14:cNvPr>
                <p14:cNvContentPartPr/>
                <p14:nvPr/>
              </p14:nvContentPartPr>
              <p14:xfrm>
                <a:off x="4314555" y="4495530"/>
                <a:ext cx="277560" cy="360"/>
              </p14:xfrm>
            </p:contentPart>
          </mc:Choice>
          <mc:Fallback xmlns="">
            <p:pic>
              <p:nvPicPr>
                <p:cNvPr id="34" name="Ink 33">
                  <a:extLst>
                    <a:ext uri="{FF2B5EF4-FFF2-40B4-BE49-F238E27FC236}">
                      <a16:creationId xmlns:a16="http://schemas.microsoft.com/office/drawing/2014/main" id="{CF56B179-47C1-A127-77BF-A7118AF540D2}"/>
                    </a:ext>
                  </a:extLst>
                </p:cNvPr>
                <p:cNvPicPr/>
                <p:nvPr/>
              </p:nvPicPr>
              <p:blipFill>
                <a:blip r:embed="rId78"/>
                <a:stretch>
                  <a:fillRect/>
                </a:stretch>
              </p:blipFill>
              <p:spPr>
                <a:xfrm>
                  <a:off x="4308435" y="4489410"/>
                  <a:ext cx="289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AD98FFA8-1254-7440-CBD0-33E7F90D3FFD}"/>
                    </a:ext>
                  </a:extLst>
                </p14:cNvPr>
                <p14:cNvContentPartPr/>
                <p14:nvPr/>
              </p14:nvContentPartPr>
              <p14:xfrm>
                <a:off x="4552155" y="4744650"/>
                <a:ext cx="145440" cy="163440"/>
              </p14:xfrm>
            </p:contentPart>
          </mc:Choice>
          <mc:Fallback xmlns="">
            <p:pic>
              <p:nvPicPr>
                <p:cNvPr id="35" name="Ink 34">
                  <a:extLst>
                    <a:ext uri="{FF2B5EF4-FFF2-40B4-BE49-F238E27FC236}">
                      <a16:creationId xmlns:a16="http://schemas.microsoft.com/office/drawing/2014/main" id="{AD98FFA8-1254-7440-CBD0-33E7F90D3FFD}"/>
                    </a:ext>
                  </a:extLst>
                </p:cNvPr>
                <p:cNvPicPr/>
                <p:nvPr/>
              </p:nvPicPr>
              <p:blipFill>
                <a:blip r:embed="rId80"/>
                <a:stretch>
                  <a:fillRect/>
                </a:stretch>
              </p:blipFill>
              <p:spPr>
                <a:xfrm>
                  <a:off x="4546035" y="4738530"/>
                  <a:ext cx="157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06EA4208-68DE-AAB6-4AF7-F4DE24A045B5}"/>
                    </a:ext>
                  </a:extLst>
                </p14:cNvPr>
                <p14:cNvContentPartPr/>
                <p14:nvPr/>
              </p14:nvContentPartPr>
              <p14:xfrm>
                <a:off x="4800555" y="3923850"/>
                <a:ext cx="125640" cy="944280"/>
              </p14:xfrm>
            </p:contentPart>
          </mc:Choice>
          <mc:Fallback xmlns="">
            <p:pic>
              <p:nvPicPr>
                <p:cNvPr id="36" name="Ink 35">
                  <a:extLst>
                    <a:ext uri="{FF2B5EF4-FFF2-40B4-BE49-F238E27FC236}">
                      <a16:creationId xmlns:a16="http://schemas.microsoft.com/office/drawing/2014/main" id="{06EA4208-68DE-AAB6-4AF7-F4DE24A045B5}"/>
                    </a:ext>
                  </a:extLst>
                </p:cNvPr>
                <p:cNvPicPr/>
                <p:nvPr/>
              </p:nvPicPr>
              <p:blipFill>
                <a:blip r:embed="rId82"/>
                <a:stretch>
                  <a:fillRect/>
                </a:stretch>
              </p:blipFill>
              <p:spPr>
                <a:xfrm>
                  <a:off x="4794435" y="3917730"/>
                  <a:ext cx="137880" cy="956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B3F37DC4-4CED-DBDE-990D-3D0F94E4224C}"/>
                    </a:ext>
                  </a:extLst>
                </p14:cNvPr>
                <p14:cNvContentPartPr/>
                <p14:nvPr/>
              </p14:nvContentPartPr>
              <p14:xfrm>
                <a:off x="4619475" y="4800090"/>
                <a:ext cx="13680" cy="11520"/>
              </p14:xfrm>
            </p:contentPart>
          </mc:Choice>
          <mc:Fallback xmlns="">
            <p:pic>
              <p:nvPicPr>
                <p:cNvPr id="61" name="Ink 60">
                  <a:extLst>
                    <a:ext uri="{FF2B5EF4-FFF2-40B4-BE49-F238E27FC236}">
                      <a16:creationId xmlns:a16="http://schemas.microsoft.com/office/drawing/2014/main" id="{B3F37DC4-4CED-DBDE-990D-3D0F94E4224C}"/>
                    </a:ext>
                  </a:extLst>
                </p:cNvPr>
                <p:cNvPicPr/>
                <p:nvPr/>
              </p:nvPicPr>
              <p:blipFill>
                <a:blip r:embed="rId84"/>
                <a:stretch>
                  <a:fillRect/>
                </a:stretch>
              </p:blipFill>
              <p:spPr>
                <a:xfrm>
                  <a:off x="4613355" y="4793970"/>
                  <a:ext cx="25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2F53675-2F75-41EA-8089-51CDA5165CB2}"/>
                    </a:ext>
                  </a:extLst>
                </p14:cNvPr>
                <p14:cNvContentPartPr/>
                <p14:nvPr/>
              </p14:nvContentPartPr>
              <p14:xfrm>
                <a:off x="4638555" y="4828890"/>
                <a:ext cx="360" cy="26280"/>
              </p14:xfrm>
            </p:contentPart>
          </mc:Choice>
          <mc:Fallback xmlns="">
            <p:pic>
              <p:nvPicPr>
                <p:cNvPr id="62" name="Ink 61">
                  <a:extLst>
                    <a:ext uri="{FF2B5EF4-FFF2-40B4-BE49-F238E27FC236}">
                      <a16:creationId xmlns:a16="http://schemas.microsoft.com/office/drawing/2014/main" id="{12F53675-2F75-41EA-8089-51CDA5165CB2}"/>
                    </a:ext>
                  </a:extLst>
                </p:cNvPr>
                <p:cNvPicPr/>
                <p:nvPr/>
              </p:nvPicPr>
              <p:blipFill>
                <a:blip r:embed="rId86"/>
                <a:stretch>
                  <a:fillRect/>
                </a:stretch>
              </p:blipFill>
              <p:spPr>
                <a:xfrm>
                  <a:off x="4632435" y="4822770"/>
                  <a:ext cx="1260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64" name="Ink 63">
                <a:extLst>
                  <a:ext uri="{FF2B5EF4-FFF2-40B4-BE49-F238E27FC236}">
                    <a16:creationId xmlns:a16="http://schemas.microsoft.com/office/drawing/2014/main" id="{C5998DFA-DE1E-7A6A-41F2-EFA0808F53E5}"/>
                  </a:ext>
                </a:extLst>
              </p14:cNvPr>
              <p14:cNvContentPartPr/>
              <p14:nvPr/>
            </p14:nvContentPartPr>
            <p14:xfrm>
              <a:off x="1351755" y="5333610"/>
              <a:ext cx="401400" cy="448920"/>
            </p14:xfrm>
          </p:contentPart>
        </mc:Choice>
        <mc:Fallback xmlns="">
          <p:pic>
            <p:nvPicPr>
              <p:cNvPr id="64" name="Ink 63">
                <a:extLst>
                  <a:ext uri="{FF2B5EF4-FFF2-40B4-BE49-F238E27FC236}">
                    <a16:creationId xmlns:a16="http://schemas.microsoft.com/office/drawing/2014/main" id="{C5998DFA-DE1E-7A6A-41F2-EFA0808F53E5}"/>
                  </a:ext>
                </a:extLst>
              </p:cNvPr>
              <p:cNvPicPr/>
              <p:nvPr/>
            </p:nvPicPr>
            <p:blipFill>
              <a:blip r:embed="rId88"/>
              <a:stretch>
                <a:fillRect/>
              </a:stretch>
            </p:blipFill>
            <p:spPr>
              <a:xfrm>
                <a:off x="1345635" y="5327490"/>
                <a:ext cx="413640" cy="461160"/>
              </a:xfrm>
              <a:prstGeom prst="rect">
                <a:avLst/>
              </a:prstGeom>
            </p:spPr>
          </p:pic>
        </mc:Fallback>
      </mc:AlternateContent>
      <p:grpSp>
        <p:nvGrpSpPr>
          <p:cNvPr id="70" name="Group 69">
            <a:extLst>
              <a:ext uri="{FF2B5EF4-FFF2-40B4-BE49-F238E27FC236}">
                <a16:creationId xmlns:a16="http://schemas.microsoft.com/office/drawing/2014/main" id="{F400D0F9-2F45-FB7F-160B-11B5084A0E5E}"/>
              </a:ext>
            </a:extLst>
          </p:cNvPr>
          <p:cNvGrpSpPr/>
          <p:nvPr/>
        </p:nvGrpSpPr>
        <p:grpSpPr>
          <a:xfrm>
            <a:off x="2000115" y="5371410"/>
            <a:ext cx="1303920" cy="501480"/>
            <a:chOff x="2000115" y="5371410"/>
            <a:chExt cx="1303920" cy="501480"/>
          </a:xfrm>
        </p:grpSpPr>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EC30BBBE-3EA4-D6D8-59A6-441C05DF98E2}"/>
                    </a:ext>
                  </a:extLst>
                </p14:cNvPr>
                <p14:cNvContentPartPr/>
                <p14:nvPr/>
              </p14:nvContentPartPr>
              <p14:xfrm>
                <a:off x="2000115" y="5513970"/>
                <a:ext cx="244080" cy="48600"/>
              </p14:xfrm>
            </p:contentPart>
          </mc:Choice>
          <mc:Fallback xmlns="">
            <p:pic>
              <p:nvPicPr>
                <p:cNvPr id="65" name="Ink 64">
                  <a:extLst>
                    <a:ext uri="{FF2B5EF4-FFF2-40B4-BE49-F238E27FC236}">
                      <a16:creationId xmlns:a16="http://schemas.microsoft.com/office/drawing/2014/main" id="{EC30BBBE-3EA4-D6D8-59A6-441C05DF98E2}"/>
                    </a:ext>
                  </a:extLst>
                </p:cNvPr>
                <p:cNvPicPr/>
                <p:nvPr/>
              </p:nvPicPr>
              <p:blipFill>
                <a:blip r:embed="rId90"/>
                <a:stretch>
                  <a:fillRect/>
                </a:stretch>
              </p:blipFill>
              <p:spPr>
                <a:xfrm>
                  <a:off x="1993995" y="5507850"/>
                  <a:ext cx="2563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Ink 65">
                  <a:extLst>
                    <a:ext uri="{FF2B5EF4-FFF2-40B4-BE49-F238E27FC236}">
                      <a16:creationId xmlns:a16="http://schemas.microsoft.com/office/drawing/2014/main" id="{A3B1D711-A470-8C87-B84C-BD37B1AF6526}"/>
                    </a:ext>
                  </a:extLst>
                </p14:cNvPr>
                <p14:cNvContentPartPr/>
                <p14:nvPr/>
              </p14:nvContentPartPr>
              <p14:xfrm>
                <a:off x="2000115" y="5656890"/>
                <a:ext cx="247320" cy="10440"/>
              </p14:xfrm>
            </p:contentPart>
          </mc:Choice>
          <mc:Fallback xmlns="">
            <p:pic>
              <p:nvPicPr>
                <p:cNvPr id="66" name="Ink 65">
                  <a:extLst>
                    <a:ext uri="{FF2B5EF4-FFF2-40B4-BE49-F238E27FC236}">
                      <a16:creationId xmlns:a16="http://schemas.microsoft.com/office/drawing/2014/main" id="{A3B1D711-A470-8C87-B84C-BD37B1AF6526}"/>
                    </a:ext>
                  </a:extLst>
                </p:cNvPr>
                <p:cNvPicPr/>
                <p:nvPr/>
              </p:nvPicPr>
              <p:blipFill>
                <a:blip r:embed="rId92"/>
                <a:stretch>
                  <a:fillRect/>
                </a:stretch>
              </p:blipFill>
              <p:spPr>
                <a:xfrm>
                  <a:off x="1993995" y="5650770"/>
                  <a:ext cx="2595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8" name="Ink 67">
                  <a:extLst>
                    <a:ext uri="{FF2B5EF4-FFF2-40B4-BE49-F238E27FC236}">
                      <a16:creationId xmlns:a16="http://schemas.microsoft.com/office/drawing/2014/main" id="{C0D8AEB9-617F-7548-AA3F-13A828D9BB3E}"/>
                    </a:ext>
                  </a:extLst>
                </p14:cNvPr>
                <p14:cNvContentPartPr/>
                <p14:nvPr/>
              </p14:nvContentPartPr>
              <p14:xfrm>
                <a:off x="2473515" y="5371410"/>
                <a:ext cx="374760" cy="501480"/>
              </p14:xfrm>
            </p:contentPart>
          </mc:Choice>
          <mc:Fallback xmlns="">
            <p:pic>
              <p:nvPicPr>
                <p:cNvPr id="68" name="Ink 67">
                  <a:extLst>
                    <a:ext uri="{FF2B5EF4-FFF2-40B4-BE49-F238E27FC236}">
                      <a16:creationId xmlns:a16="http://schemas.microsoft.com/office/drawing/2014/main" id="{C0D8AEB9-617F-7548-AA3F-13A828D9BB3E}"/>
                    </a:ext>
                  </a:extLst>
                </p:cNvPr>
                <p:cNvPicPr/>
                <p:nvPr/>
              </p:nvPicPr>
              <p:blipFill>
                <a:blip r:embed="rId94"/>
                <a:stretch>
                  <a:fillRect/>
                </a:stretch>
              </p:blipFill>
              <p:spPr>
                <a:xfrm>
                  <a:off x="2467395" y="5365290"/>
                  <a:ext cx="38700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Ink 68">
                  <a:extLst>
                    <a:ext uri="{FF2B5EF4-FFF2-40B4-BE49-F238E27FC236}">
                      <a16:creationId xmlns:a16="http://schemas.microsoft.com/office/drawing/2014/main" id="{3EC160A9-338F-FFBA-8961-A24E8E83282F}"/>
                    </a:ext>
                  </a:extLst>
                </p14:cNvPr>
                <p14:cNvContentPartPr/>
                <p14:nvPr/>
              </p14:nvContentPartPr>
              <p14:xfrm>
                <a:off x="3076155" y="5609730"/>
                <a:ext cx="227880" cy="360"/>
              </p14:xfrm>
            </p:contentPart>
          </mc:Choice>
          <mc:Fallback xmlns="">
            <p:pic>
              <p:nvPicPr>
                <p:cNvPr id="69" name="Ink 68">
                  <a:extLst>
                    <a:ext uri="{FF2B5EF4-FFF2-40B4-BE49-F238E27FC236}">
                      <a16:creationId xmlns:a16="http://schemas.microsoft.com/office/drawing/2014/main" id="{3EC160A9-338F-FFBA-8961-A24E8E83282F}"/>
                    </a:ext>
                  </a:extLst>
                </p:cNvPr>
                <p:cNvPicPr/>
                <p:nvPr/>
              </p:nvPicPr>
              <p:blipFill>
                <a:blip r:embed="rId96"/>
                <a:stretch>
                  <a:fillRect/>
                </a:stretch>
              </p:blipFill>
              <p:spPr>
                <a:xfrm>
                  <a:off x="3070035" y="5603610"/>
                  <a:ext cx="240120" cy="12600"/>
                </a:xfrm>
                <a:prstGeom prst="rect">
                  <a:avLst/>
                </a:prstGeom>
              </p:spPr>
            </p:pic>
          </mc:Fallback>
        </mc:AlternateContent>
      </p:grpSp>
      <p:grpSp>
        <p:nvGrpSpPr>
          <p:cNvPr id="75" name="Group 74">
            <a:extLst>
              <a:ext uri="{FF2B5EF4-FFF2-40B4-BE49-F238E27FC236}">
                <a16:creationId xmlns:a16="http://schemas.microsoft.com/office/drawing/2014/main" id="{2A570C0D-0AFF-4DE5-F334-E6CB1B546EF0}"/>
              </a:ext>
            </a:extLst>
          </p:cNvPr>
          <p:cNvGrpSpPr/>
          <p:nvPr/>
        </p:nvGrpSpPr>
        <p:grpSpPr>
          <a:xfrm>
            <a:off x="3578715" y="5342970"/>
            <a:ext cx="890640" cy="439920"/>
            <a:chOff x="3578715" y="5342970"/>
            <a:chExt cx="890640" cy="439920"/>
          </a:xfrm>
        </p:grpSpPr>
        <mc:AlternateContent xmlns:mc="http://schemas.openxmlformats.org/markup-compatibility/2006" xmlns:p14="http://schemas.microsoft.com/office/powerpoint/2010/main">
          <mc:Choice Requires="p14">
            <p:contentPart p14:bwMode="auto" r:id="rId97">
              <p14:nvContentPartPr>
                <p14:cNvPr id="71" name="Ink 70">
                  <a:extLst>
                    <a:ext uri="{FF2B5EF4-FFF2-40B4-BE49-F238E27FC236}">
                      <a16:creationId xmlns:a16="http://schemas.microsoft.com/office/drawing/2014/main" id="{A1A15FD7-7C81-74DC-83F8-71CCEE9FE6A8}"/>
                    </a:ext>
                  </a:extLst>
                </p14:cNvPr>
                <p14:cNvContentPartPr/>
                <p14:nvPr/>
              </p14:nvContentPartPr>
              <p14:xfrm>
                <a:off x="3578715" y="5352330"/>
                <a:ext cx="248760" cy="411120"/>
              </p14:xfrm>
            </p:contentPart>
          </mc:Choice>
          <mc:Fallback xmlns="">
            <p:pic>
              <p:nvPicPr>
                <p:cNvPr id="71" name="Ink 70">
                  <a:extLst>
                    <a:ext uri="{FF2B5EF4-FFF2-40B4-BE49-F238E27FC236}">
                      <a16:creationId xmlns:a16="http://schemas.microsoft.com/office/drawing/2014/main" id="{A1A15FD7-7C81-74DC-83F8-71CCEE9FE6A8}"/>
                    </a:ext>
                  </a:extLst>
                </p:cNvPr>
                <p:cNvPicPr/>
                <p:nvPr/>
              </p:nvPicPr>
              <p:blipFill>
                <a:blip r:embed="rId98"/>
                <a:stretch>
                  <a:fillRect/>
                </a:stretch>
              </p:blipFill>
              <p:spPr>
                <a:xfrm>
                  <a:off x="3572595" y="5346210"/>
                  <a:ext cx="2610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 name="Ink 71">
                  <a:extLst>
                    <a:ext uri="{FF2B5EF4-FFF2-40B4-BE49-F238E27FC236}">
                      <a16:creationId xmlns:a16="http://schemas.microsoft.com/office/drawing/2014/main" id="{AD6AAB72-6EA2-00CE-6D65-1AE8B7EB2675}"/>
                    </a:ext>
                  </a:extLst>
                </p14:cNvPr>
                <p14:cNvContentPartPr/>
                <p14:nvPr/>
              </p14:nvContentPartPr>
              <p14:xfrm>
                <a:off x="3950955" y="5704770"/>
                <a:ext cx="69840" cy="68760"/>
              </p14:xfrm>
            </p:contentPart>
          </mc:Choice>
          <mc:Fallback xmlns="">
            <p:pic>
              <p:nvPicPr>
                <p:cNvPr id="72" name="Ink 71">
                  <a:extLst>
                    <a:ext uri="{FF2B5EF4-FFF2-40B4-BE49-F238E27FC236}">
                      <a16:creationId xmlns:a16="http://schemas.microsoft.com/office/drawing/2014/main" id="{AD6AAB72-6EA2-00CE-6D65-1AE8B7EB2675}"/>
                    </a:ext>
                  </a:extLst>
                </p:cNvPr>
                <p:cNvPicPr/>
                <p:nvPr/>
              </p:nvPicPr>
              <p:blipFill>
                <a:blip r:embed="rId100"/>
                <a:stretch>
                  <a:fillRect/>
                </a:stretch>
              </p:blipFill>
              <p:spPr>
                <a:xfrm>
                  <a:off x="3944835" y="5698650"/>
                  <a:ext cx="820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Ink 73">
                  <a:extLst>
                    <a:ext uri="{FF2B5EF4-FFF2-40B4-BE49-F238E27FC236}">
                      <a16:creationId xmlns:a16="http://schemas.microsoft.com/office/drawing/2014/main" id="{F8219228-D06E-CD82-2AC4-20D095B76504}"/>
                    </a:ext>
                  </a:extLst>
                </p14:cNvPr>
                <p14:cNvContentPartPr/>
                <p14:nvPr/>
              </p14:nvContentPartPr>
              <p14:xfrm>
                <a:off x="4178475" y="5342970"/>
                <a:ext cx="290880" cy="439920"/>
              </p14:xfrm>
            </p:contentPart>
          </mc:Choice>
          <mc:Fallback xmlns="">
            <p:pic>
              <p:nvPicPr>
                <p:cNvPr id="74" name="Ink 73">
                  <a:extLst>
                    <a:ext uri="{FF2B5EF4-FFF2-40B4-BE49-F238E27FC236}">
                      <a16:creationId xmlns:a16="http://schemas.microsoft.com/office/drawing/2014/main" id="{F8219228-D06E-CD82-2AC4-20D095B76504}"/>
                    </a:ext>
                  </a:extLst>
                </p:cNvPr>
                <p:cNvPicPr/>
                <p:nvPr/>
              </p:nvPicPr>
              <p:blipFill>
                <a:blip r:embed="rId102"/>
                <a:stretch>
                  <a:fillRect/>
                </a:stretch>
              </p:blipFill>
              <p:spPr>
                <a:xfrm>
                  <a:off x="4172355" y="5336850"/>
                  <a:ext cx="303120" cy="452160"/>
                </a:xfrm>
                <a:prstGeom prst="rect">
                  <a:avLst/>
                </a:prstGeom>
              </p:spPr>
            </p:pic>
          </mc:Fallback>
        </mc:AlternateContent>
      </p:grpSp>
      <p:grpSp>
        <p:nvGrpSpPr>
          <p:cNvPr id="87" name="Group 86">
            <a:extLst>
              <a:ext uri="{FF2B5EF4-FFF2-40B4-BE49-F238E27FC236}">
                <a16:creationId xmlns:a16="http://schemas.microsoft.com/office/drawing/2014/main" id="{3B0D2706-01E5-8A48-C2DA-036889DBBB8D}"/>
              </a:ext>
            </a:extLst>
          </p:cNvPr>
          <p:cNvGrpSpPr/>
          <p:nvPr/>
        </p:nvGrpSpPr>
        <p:grpSpPr>
          <a:xfrm>
            <a:off x="4790835" y="5114370"/>
            <a:ext cx="1887120" cy="888840"/>
            <a:chOff x="4790835" y="5114370"/>
            <a:chExt cx="1887120" cy="888840"/>
          </a:xfrm>
        </p:grpSpPr>
        <mc:AlternateContent xmlns:mc="http://schemas.openxmlformats.org/markup-compatibility/2006" xmlns:p14="http://schemas.microsoft.com/office/powerpoint/2010/main">
          <mc:Choice Requires="p14">
            <p:contentPart p14:bwMode="auto" r:id="rId103">
              <p14:nvContentPartPr>
                <p14:cNvPr id="76" name="Ink 75">
                  <a:extLst>
                    <a:ext uri="{FF2B5EF4-FFF2-40B4-BE49-F238E27FC236}">
                      <a16:creationId xmlns:a16="http://schemas.microsoft.com/office/drawing/2014/main" id="{7BC57E56-013C-B95F-ABCF-70D9E10A7773}"/>
                    </a:ext>
                  </a:extLst>
                </p14:cNvPr>
                <p14:cNvContentPartPr/>
                <p14:nvPr/>
              </p14:nvContentPartPr>
              <p14:xfrm>
                <a:off x="4790835" y="5161890"/>
                <a:ext cx="360" cy="630360"/>
              </p14:xfrm>
            </p:contentPart>
          </mc:Choice>
          <mc:Fallback xmlns="">
            <p:pic>
              <p:nvPicPr>
                <p:cNvPr id="76" name="Ink 75">
                  <a:extLst>
                    <a:ext uri="{FF2B5EF4-FFF2-40B4-BE49-F238E27FC236}">
                      <a16:creationId xmlns:a16="http://schemas.microsoft.com/office/drawing/2014/main" id="{7BC57E56-013C-B95F-ABCF-70D9E10A7773}"/>
                    </a:ext>
                  </a:extLst>
                </p:cNvPr>
                <p:cNvPicPr/>
                <p:nvPr/>
              </p:nvPicPr>
              <p:blipFill>
                <a:blip r:embed="rId104"/>
                <a:stretch>
                  <a:fillRect/>
                </a:stretch>
              </p:blipFill>
              <p:spPr>
                <a:xfrm>
                  <a:off x="4784715" y="5155770"/>
                  <a:ext cx="1260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7" name="Ink 76">
                  <a:extLst>
                    <a:ext uri="{FF2B5EF4-FFF2-40B4-BE49-F238E27FC236}">
                      <a16:creationId xmlns:a16="http://schemas.microsoft.com/office/drawing/2014/main" id="{F3F52903-CF47-DB74-B2C4-94FA2392C75F}"/>
                    </a:ext>
                  </a:extLst>
                </p14:cNvPr>
                <p14:cNvContentPartPr/>
                <p14:nvPr/>
              </p14:nvContentPartPr>
              <p14:xfrm>
                <a:off x="4931955" y="5543130"/>
                <a:ext cx="157320" cy="193680"/>
              </p14:xfrm>
            </p:contentPart>
          </mc:Choice>
          <mc:Fallback xmlns="">
            <p:pic>
              <p:nvPicPr>
                <p:cNvPr id="77" name="Ink 76">
                  <a:extLst>
                    <a:ext uri="{FF2B5EF4-FFF2-40B4-BE49-F238E27FC236}">
                      <a16:creationId xmlns:a16="http://schemas.microsoft.com/office/drawing/2014/main" id="{F3F52903-CF47-DB74-B2C4-94FA2392C75F}"/>
                    </a:ext>
                  </a:extLst>
                </p:cNvPr>
                <p:cNvPicPr/>
                <p:nvPr/>
              </p:nvPicPr>
              <p:blipFill>
                <a:blip r:embed="rId106"/>
                <a:stretch>
                  <a:fillRect/>
                </a:stretch>
              </p:blipFill>
              <p:spPr>
                <a:xfrm>
                  <a:off x="4925835" y="5537010"/>
                  <a:ext cx="1695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8" name="Ink 77">
                  <a:extLst>
                    <a:ext uri="{FF2B5EF4-FFF2-40B4-BE49-F238E27FC236}">
                      <a16:creationId xmlns:a16="http://schemas.microsoft.com/office/drawing/2014/main" id="{A440ED89-C9D5-ED9A-CC78-15E53F498BFE}"/>
                    </a:ext>
                  </a:extLst>
                </p14:cNvPr>
                <p14:cNvContentPartPr/>
                <p14:nvPr/>
              </p14:nvContentPartPr>
              <p14:xfrm>
                <a:off x="5255595" y="5514690"/>
                <a:ext cx="98640" cy="486000"/>
              </p14:xfrm>
            </p:contentPart>
          </mc:Choice>
          <mc:Fallback xmlns="">
            <p:pic>
              <p:nvPicPr>
                <p:cNvPr id="78" name="Ink 77">
                  <a:extLst>
                    <a:ext uri="{FF2B5EF4-FFF2-40B4-BE49-F238E27FC236}">
                      <a16:creationId xmlns:a16="http://schemas.microsoft.com/office/drawing/2014/main" id="{A440ED89-C9D5-ED9A-CC78-15E53F498BFE}"/>
                    </a:ext>
                  </a:extLst>
                </p:cNvPr>
                <p:cNvPicPr/>
                <p:nvPr/>
              </p:nvPicPr>
              <p:blipFill>
                <a:blip r:embed="rId108"/>
                <a:stretch>
                  <a:fillRect/>
                </a:stretch>
              </p:blipFill>
              <p:spPr>
                <a:xfrm>
                  <a:off x="5249475" y="5508570"/>
                  <a:ext cx="11088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9" name="Ink 78">
                  <a:extLst>
                    <a:ext uri="{FF2B5EF4-FFF2-40B4-BE49-F238E27FC236}">
                      <a16:creationId xmlns:a16="http://schemas.microsoft.com/office/drawing/2014/main" id="{F0095E2A-A8B4-F87B-51DB-0EE8157326D3}"/>
                    </a:ext>
                  </a:extLst>
                </p14:cNvPr>
                <p14:cNvContentPartPr/>
                <p14:nvPr/>
              </p14:nvContentPartPr>
              <p14:xfrm>
                <a:off x="5513715" y="5133450"/>
                <a:ext cx="163440" cy="794520"/>
              </p14:xfrm>
            </p:contentPart>
          </mc:Choice>
          <mc:Fallback xmlns="">
            <p:pic>
              <p:nvPicPr>
                <p:cNvPr id="79" name="Ink 78">
                  <a:extLst>
                    <a:ext uri="{FF2B5EF4-FFF2-40B4-BE49-F238E27FC236}">
                      <a16:creationId xmlns:a16="http://schemas.microsoft.com/office/drawing/2014/main" id="{F0095E2A-A8B4-F87B-51DB-0EE8157326D3}"/>
                    </a:ext>
                  </a:extLst>
                </p:cNvPr>
                <p:cNvPicPr/>
                <p:nvPr/>
              </p:nvPicPr>
              <p:blipFill>
                <a:blip r:embed="rId110"/>
                <a:stretch>
                  <a:fillRect/>
                </a:stretch>
              </p:blipFill>
              <p:spPr>
                <a:xfrm>
                  <a:off x="5507595" y="5127330"/>
                  <a:ext cx="175680" cy="806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1" name="Ink 80">
                  <a:extLst>
                    <a:ext uri="{FF2B5EF4-FFF2-40B4-BE49-F238E27FC236}">
                      <a16:creationId xmlns:a16="http://schemas.microsoft.com/office/drawing/2014/main" id="{AF25F810-832C-8FE3-5D31-329FAB640948}"/>
                    </a:ext>
                  </a:extLst>
                </p14:cNvPr>
                <p14:cNvContentPartPr/>
                <p14:nvPr/>
              </p14:nvContentPartPr>
              <p14:xfrm>
                <a:off x="5905395" y="5266650"/>
                <a:ext cx="291240" cy="231840"/>
              </p14:xfrm>
            </p:contentPart>
          </mc:Choice>
          <mc:Fallback xmlns="">
            <p:pic>
              <p:nvPicPr>
                <p:cNvPr id="81" name="Ink 80">
                  <a:extLst>
                    <a:ext uri="{FF2B5EF4-FFF2-40B4-BE49-F238E27FC236}">
                      <a16:creationId xmlns:a16="http://schemas.microsoft.com/office/drawing/2014/main" id="{AF25F810-832C-8FE3-5D31-329FAB640948}"/>
                    </a:ext>
                  </a:extLst>
                </p:cNvPr>
                <p:cNvPicPr/>
                <p:nvPr/>
              </p:nvPicPr>
              <p:blipFill>
                <a:blip r:embed="rId112"/>
                <a:stretch>
                  <a:fillRect/>
                </a:stretch>
              </p:blipFill>
              <p:spPr>
                <a:xfrm>
                  <a:off x="5899275" y="5260530"/>
                  <a:ext cx="3034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2" name="Ink 81">
                  <a:extLst>
                    <a:ext uri="{FF2B5EF4-FFF2-40B4-BE49-F238E27FC236}">
                      <a16:creationId xmlns:a16="http://schemas.microsoft.com/office/drawing/2014/main" id="{02C8E35F-EB00-C1E2-C176-D90FFB3A8DE4}"/>
                    </a:ext>
                  </a:extLst>
                </p14:cNvPr>
                <p14:cNvContentPartPr/>
                <p14:nvPr/>
              </p14:nvContentPartPr>
              <p14:xfrm>
                <a:off x="5781555" y="5543130"/>
                <a:ext cx="618120" cy="38520"/>
              </p14:xfrm>
            </p:contentPart>
          </mc:Choice>
          <mc:Fallback xmlns="">
            <p:pic>
              <p:nvPicPr>
                <p:cNvPr id="82" name="Ink 81">
                  <a:extLst>
                    <a:ext uri="{FF2B5EF4-FFF2-40B4-BE49-F238E27FC236}">
                      <a16:creationId xmlns:a16="http://schemas.microsoft.com/office/drawing/2014/main" id="{02C8E35F-EB00-C1E2-C176-D90FFB3A8DE4}"/>
                    </a:ext>
                  </a:extLst>
                </p:cNvPr>
                <p:cNvPicPr/>
                <p:nvPr/>
              </p:nvPicPr>
              <p:blipFill>
                <a:blip r:embed="rId114"/>
                <a:stretch>
                  <a:fillRect/>
                </a:stretch>
              </p:blipFill>
              <p:spPr>
                <a:xfrm>
                  <a:off x="5775435" y="5537010"/>
                  <a:ext cx="6303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3" name="Ink 82">
                  <a:extLst>
                    <a:ext uri="{FF2B5EF4-FFF2-40B4-BE49-F238E27FC236}">
                      <a16:creationId xmlns:a16="http://schemas.microsoft.com/office/drawing/2014/main" id="{B54DC337-36C9-9468-20DE-2BAF77F1FA6D}"/>
                    </a:ext>
                  </a:extLst>
                </p14:cNvPr>
                <p14:cNvContentPartPr/>
                <p14:nvPr/>
              </p14:nvContentPartPr>
              <p14:xfrm>
                <a:off x="6000435" y="5676690"/>
                <a:ext cx="208800" cy="258480"/>
              </p14:xfrm>
            </p:contentPart>
          </mc:Choice>
          <mc:Fallback xmlns="">
            <p:pic>
              <p:nvPicPr>
                <p:cNvPr id="83" name="Ink 82">
                  <a:extLst>
                    <a:ext uri="{FF2B5EF4-FFF2-40B4-BE49-F238E27FC236}">
                      <a16:creationId xmlns:a16="http://schemas.microsoft.com/office/drawing/2014/main" id="{B54DC337-36C9-9468-20DE-2BAF77F1FA6D}"/>
                    </a:ext>
                  </a:extLst>
                </p:cNvPr>
                <p:cNvPicPr/>
                <p:nvPr/>
              </p:nvPicPr>
              <p:blipFill>
                <a:blip r:embed="rId116"/>
                <a:stretch>
                  <a:fillRect/>
                </a:stretch>
              </p:blipFill>
              <p:spPr>
                <a:xfrm>
                  <a:off x="5994315" y="5670570"/>
                  <a:ext cx="221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5" name="Ink 84">
                  <a:extLst>
                    <a:ext uri="{FF2B5EF4-FFF2-40B4-BE49-F238E27FC236}">
                      <a16:creationId xmlns:a16="http://schemas.microsoft.com/office/drawing/2014/main" id="{A03EEA19-9127-B556-6851-B62FF6758678}"/>
                    </a:ext>
                  </a:extLst>
                </p14:cNvPr>
                <p14:cNvContentPartPr/>
                <p14:nvPr/>
              </p14:nvContentPartPr>
              <p14:xfrm>
                <a:off x="6371595" y="5846250"/>
                <a:ext cx="175320" cy="156960"/>
              </p14:xfrm>
            </p:contentPart>
          </mc:Choice>
          <mc:Fallback xmlns="">
            <p:pic>
              <p:nvPicPr>
                <p:cNvPr id="85" name="Ink 84">
                  <a:extLst>
                    <a:ext uri="{FF2B5EF4-FFF2-40B4-BE49-F238E27FC236}">
                      <a16:creationId xmlns:a16="http://schemas.microsoft.com/office/drawing/2014/main" id="{A03EEA19-9127-B556-6851-B62FF6758678}"/>
                    </a:ext>
                  </a:extLst>
                </p:cNvPr>
                <p:cNvPicPr/>
                <p:nvPr/>
              </p:nvPicPr>
              <p:blipFill>
                <a:blip r:embed="rId118"/>
                <a:stretch>
                  <a:fillRect/>
                </a:stretch>
              </p:blipFill>
              <p:spPr>
                <a:xfrm>
                  <a:off x="6365475" y="5840130"/>
                  <a:ext cx="187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6" name="Ink 85">
                  <a:extLst>
                    <a:ext uri="{FF2B5EF4-FFF2-40B4-BE49-F238E27FC236}">
                      <a16:creationId xmlns:a16="http://schemas.microsoft.com/office/drawing/2014/main" id="{AC86C585-EB8C-08FD-BC79-B15D39130FA4}"/>
                    </a:ext>
                  </a:extLst>
                </p14:cNvPr>
                <p14:cNvContentPartPr/>
                <p14:nvPr/>
              </p14:nvContentPartPr>
              <p14:xfrm>
                <a:off x="6486435" y="5114370"/>
                <a:ext cx="191520" cy="807120"/>
              </p14:xfrm>
            </p:contentPart>
          </mc:Choice>
          <mc:Fallback xmlns="">
            <p:pic>
              <p:nvPicPr>
                <p:cNvPr id="86" name="Ink 85">
                  <a:extLst>
                    <a:ext uri="{FF2B5EF4-FFF2-40B4-BE49-F238E27FC236}">
                      <a16:creationId xmlns:a16="http://schemas.microsoft.com/office/drawing/2014/main" id="{AC86C585-EB8C-08FD-BC79-B15D39130FA4}"/>
                    </a:ext>
                  </a:extLst>
                </p:cNvPr>
                <p:cNvPicPr/>
                <p:nvPr/>
              </p:nvPicPr>
              <p:blipFill>
                <a:blip r:embed="rId120"/>
                <a:stretch>
                  <a:fillRect/>
                </a:stretch>
              </p:blipFill>
              <p:spPr>
                <a:xfrm>
                  <a:off x="6480315" y="5108250"/>
                  <a:ext cx="203760" cy="819360"/>
                </a:xfrm>
                <a:prstGeom prst="rect">
                  <a:avLst/>
                </a:prstGeom>
              </p:spPr>
            </p:pic>
          </mc:Fallback>
        </mc:AlternateContent>
      </p:grpSp>
      <p:grpSp>
        <p:nvGrpSpPr>
          <p:cNvPr id="90" name="Group 89">
            <a:extLst>
              <a:ext uri="{FF2B5EF4-FFF2-40B4-BE49-F238E27FC236}">
                <a16:creationId xmlns:a16="http://schemas.microsoft.com/office/drawing/2014/main" id="{504D8A9C-C7ED-8298-B6A9-9E0C3EE32423}"/>
              </a:ext>
            </a:extLst>
          </p:cNvPr>
          <p:cNvGrpSpPr/>
          <p:nvPr/>
        </p:nvGrpSpPr>
        <p:grpSpPr>
          <a:xfrm>
            <a:off x="2104875" y="6132450"/>
            <a:ext cx="160920" cy="154080"/>
            <a:chOff x="2104875" y="6132450"/>
            <a:chExt cx="160920" cy="154080"/>
          </a:xfrm>
        </p:grpSpPr>
        <mc:AlternateContent xmlns:mc="http://schemas.openxmlformats.org/markup-compatibility/2006" xmlns:p14="http://schemas.microsoft.com/office/powerpoint/2010/main">
          <mc:Choice Requires="p14">
            <p:contentPart p14:bwMode="auto" r:id="rId121">
              <p14:nvContentPartPr>
                <p14:cNvPr id="88" name="Ink 87">
                  <a:extLst>
                    <a:ext uri="{FF2B5EF4-FFF2-40B4-BE49-F238E27FC236}">
                      <a16:creationId xmlns:a16="http://schemas.microsoft.com/office/drawing/2014/main" id="{3F68FFE0-438A-B7D6-C2B8-AE6B4A7FC9E4}"/>
                    </a:ext>
                  </a:extLst>
                </p14:cNvPr>
                <p14:cNvContentPartPr/>
                <p14:nvPr/>
              </p14:nvContentPartPr>
              <p14:xfrm>
                <a:off x="2114595" y="6132450"/>
                <a:ext cx="104040" cy="20520"/>
              </p14:xfrm>
            </p:contentPart>
          </mc:Choice>
          <mc:Fallback xmlns="">
            <p:pic>
              <p:nvPicPr>
                <p:cNvPr id="88" name="Ink 87">
                  <a:extLst>
                    <a:ext uri="{FF2B5EF4-FFF2-40B4-BE49-F238E27FC236}">
                      <a16:creationId xmlns:a16="http://schemas.microsoft.com/office/drawing/2014/main" id="{3F68FFE0-438A-B7D6-C2B8-AE6B4A7FC9E4}"/>
                    </a:ext>
                  </a:extLst>
                </p:cNvPr>
                <p:cNvPicPr/>
                <p:nvPr/>
              </p:nvPicPr>
              <p:blipFill>
                <a:blip r:embed="rId122"/>
                <a:stretch>
                  <a:fillRect/>
                </a:stretch>
              </p:blipFill>
              <p:spPr>
                <a:xfrm>
                  <a:off x="2108475" y="6126330"/>
                  <a:ext cx="1162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9" name="Ink 88">
                  <a:extLst>
                    <a:ext uri="{FF2B5EF4-FFF2-40B4-BE49-F238E27FC236}">
                      <a16:creationId xmlns:a16="http://schemas.microsoft.com/office/drawing/2014/main" id="{C446608C-37D3-8B51-EB2C-2AC7B8829A50}"/>
                    </a:ext>
                  </a:extLst>
                </p14:cNvPr>
                <p14:cNvContentPartPr/>
                <p14:nvPr/>
              </p14:nvContentPartPr>
              <p14:xfrm>
                <a:off x="2104875" y="6255570"/>
                <a:ext cx="160920" cy="30960"/>
              </p14:xfrm>
            </p:contentPart>
          </mc:Choice>
          <mc:Fallback xmlns="">
            <p:pic>
              <p:nvPicPr>
                <p:cNvPr id="89" name="Ink 88">
                  <a:extLst>
                    <a:ext uri="{FF2B5EF4-FFF2-40B4-BE49-F238E27FC236}">
                      <a16:creationId xmlns:a16="http://schemas.microsoft.com/office/drawing/2014/main" id="{C446608C-37D3-8B51-EB2C-2AC7B8829A50}"/>
                    </a:ext>
                  </a:extLst>
                </p:cNvPr>
                <p:cNvPicPr/>
                <p:nvPr/>
              </p:nvPicPr>
              <p:blipFill>
                <a:blip r:embed="rId124"/>
                <a:stretch>
                  <a:fillRect/>
                </a:stretch>
              </p:blipFill>
              <p:spPr>
                <a:xfrm>
                  <a:off x="2098755" y="6249450"/>
                  <a:ext cx="173160" cy="4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91" name="Ink 90">
                <a:extLst>
                  <a:ext uri="{FF2B5EF4-FFF2-40B4-BE49-F238E27FC236}">
                    <a16:creationId xmlns:a16="http://schemas.microsoft.com/office/drawing/2014/main" id="{3A2A22C9-41F0-04C6-7DBA-E5D777E4D45A}"/>
                  </a:ext>
                </a:extLst>
              </p14:cNvPr>
              <p14:cNvContentPartPr/>
              <p14:nvPr/>
            </p14:nvContentPartPr>
            <p14:xfrm>
              <a:off x="2562075" y="6084930"/>
              <a:ext cx="257760" cy="279360"/>
            </p14:xfrm>
          </p:contentPart>
        </mc:Choice>
        <mc:Fallback xmlns="">
          <p:pic>
            <p:nvPicPr>
              <p:cNvPr id="91" name="Ink 90">
                <a:extLst>
                  <a:ext uri="{FF2B5EF4-FFF2-40B4-BE49-F238E27FC236}">
                    <a16:creationId xmlns:a16="http://schemas.microsoft.com/office/drawing/2014/main" id="{3A2A22C9-41F0-04C6-7DBA-E5D777E4D45A}"/>
                  </a:ext>
                </a:extLst>
              </p:cNvPr>
              <p:cNvPicPr/>
              <p:nvPr/>
            </p:nvPicPr>
            <p:blipFill>
              <a:blip r:embed="rId126"/>
              <a:stretch>
                <a:fillRect/>
              </a:stretch>
            </p:blipFill>
            <p:spPr>
              <a:xfrm>
                <a:off x="2555955" y="6078810"/>
                <a:ext cx="2700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2" name="Ink 91">
                <a:extLst>
                  <a:ext uri="{FF2B5EF4-FFF2-40B4-BE49-F238E27FC236}">
                    <a16:creationId xmlns:a16="http://schemas.microsoft.com/office/drawing/2014/main" id="{5BA66D3C-0326-2024-9758-62274DADA6C1}"/>
                  </a:ext>
                </a:extLst>
              </p14:cNvPr>
              <p14:cNvContentPartPr/>
              <p14:nvPr/>
            </p14:nvContentPartPr>
            <p14:xfrm>
              <a:off x="1184715" y="6410010"/>
              <a:ext cx="176040" cy="332640"/>
            </p14:xfrm>
          </p:contentPart>
        </mc:Choice>
        <mc:Fallback xmlns="">
          <p:pic>
            <p:nvPicPr>
              <p:cNvPr id="92" name="Ink 91">
                <a:extLst>
                  <a:ext uri="{FF2B5EF4-FFF2-40B4-BE49-F238E27FC236}">
                    <a16:creationId xmlns:a16="http://schemas.microsoft.com/office/drawing/2014/main" id="{5BA66D3C-0326-2024-9758-62274DADA6C1}"/>
                  </a:ext>
                </a:extLst>
              </p:cNvPr>
              <p:cNvPicPr/>
              <p:nvPr/>
            </p:nvPicPr>
            <p:blipFill>
              <a:blip r:embed="rId128"/>
              <a:stretch>
                <a:fillRect/>
              </a:stretch>
            </p:blipFill>
            <p:spPr>
              <a:xfrm>
                <a:off x="1178595" y="6403890"/>
                <a:ext cx="188280" cy="344880"/>
              </a:xfrm>
              <a:prstGeom prst="rect">
                <a:avLst/>
              </a:prstGeom>
            </p:spPr>
          </p:pic>
        </mc:Fallback>
      </mc:AlternateContent>
      <p:grpSp>
        <p:nvGrpSpPr>
          <p:cNvPr id="108" name="Group 107">
            <a:extLst>
              <a:ext uri="{FF2B5EF4-FFF2-40B4-BE49-F238E27FC236}">
                <a16:creationId xmlns:a16="http://schemas.microsoft.com/office/drawing/2014/main" id="{19EB7E79-20F7-BF00-C4CF-8B6BE1F4E101}"/>
              </a:ext>
            </a:extLst>
          </p:cNvPr>
          <p:cNvGrpSpPr/>
          <p:nvPr/>
        </p:nvGrpSpPr>
        <p:grpSpPr>
          <a:xfrm>
            <a:off x="1466595" y="6485970"/>
            <a:ext cx="2229120" cy="546030"/>
            <a:chOff x="1466595" y="6485970"/>
            <a:chExt cx="2229120" cy="546030"/>
          </a:xfrm>
        </p:grpSpPr>
        <mc:AlternateContent xmlns:mc="http://schemas.openxmlformats.org/markup-compatibility/2006" xmlns:p14="http://schemas.microsoft.com/office/powerpoint/2010/main">
          <mc:Choice Requires="p14">
            <p:contentPart p14:bwMode="auto" r:id="rId129">
              <p14:nvContentPartPr>
                <p14:cNvPr id="93" name="Ink 92">
                  <a:extLst>
                    <a:ext uri="{FF2B5EF4-FFF2-40B4-BE49-F238E27FC236}">
                      <a16:creationId xmlns:a16="http://schemas.microsoft.com/office/drawing/2014/main" id="{85B89E18-CA22-CFD9-6A8B-BAFA8287B9D7}"/>
                    </a:ext>
                  </a:extLst>
                </p14:cNvPr>
                <p14:cNvContentPartPr/>
                <p14:nvPr/>
              </p14:nvContentPartPr>
              <p14:xfrm>
                <a:off x="1466595" y="6675690"/>
                <a:ext cx="325800" cy="187920"/>
              </p14:xfrm>
            </p:contentPart>
          </mc:Choice>
          <mc:Fallback xmlns="">
            <p:pic>
              <p:nvPicPr>
                <p:cNvPr id="93" name="Ink 92">
                  <a:extLst>
                    <a:ext uri="{FF2B5EF4-FFF2-40B4-BE49-F238E27FC236}">
                      <a16:creationId xmlns:a16="http://schemas.microsoft.com/office/drawing/2014/main" id="{85B89E18-CA22-CFD9-6A8B-BAFA8287B9D7}"/>
                    </a:ext>
                  </a:extLst>
                </p:cNvPr>
                <p:cNvPicPr/>
                <p:nvPr/>
              </p:nvPicPr>
              <p:blipFill>
                <a:blip r:embed="rId130"/>
                <a:stretch>
                  <a:fillRect/>
                </a:stretch>
              </p:blipFill>
              <p:spPr>
                <a:xfrm>
                  <a:off x="1460475" y="6669570"/>
                  <a:ext cx="3380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4" name="Ink 93">
                  <a:extLst>
                    <a:ext uri="{FF2B5EF4-FFF2-40B4-BE49-F238E27FC236}">
                      <a16:creationId xmlns:a16="http://schemas.microsoft.com/office/drawing/2014/main" id="{58C59B94-6483-7F9E-4D18-BDAFD2BAC5A7}"/>
                    </a:ext>
                  </a:extLst>
                </p14:cNvPr>
                <p14:cNvContentPartPr/>
                <p14:nvPr/>
              </p14:nvContentPartPr>
              <p14:xfrm>
                <a:off x="1882755" y="6695130"/>
                <a:ext cx="203760" cy="112320"/>
              </p14:xfrm>
            </p:contentPart>
          </mc:Choice>
          <mc:Fallback xmlns="">
            <p:pic>
              <p:nvPicPr>
                <p:cNvPr id="94" name="Ink 93">
                  <a:extLst>
                    <a:ext uri="{FF2B5EF4-FFF2-40B4-BE49-F238E27FC236}">
                      <a16:creationId xmlns:a16="http://schemas.microsoft.com/office/drawing/2014/main" id="{58C59B94-6483-7F9E-4D18-BDAFD2BAC5A7}"/>
                    </a:ext>
                  </a:extLst>
                </p:cNvPr>
                <p:cNvPicPr/>
                <p:nvPr/>
              </p:nvPicPr>
              <p:blipFill>
                <a:blip r:embed="rId132"/>
                <a:stretch>
                  <a:fillRect/>
                </a:stretch>
              </p:blipFill>
              <p:spPr>
                <a:xfrm>
                  <a:off x="1876635" y="6689010"/>
                  <a:ext cx="216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5" name="Ink 94">
                  <a:extLst>
                    <a:ext uri="{FF2B5EF4-FFF2-40B4-BE49-F238E27FC236}">
                      <a16:creationId xmlns:a16="http://schemas.microsoft.com/office/drawing/2014/main" id="{190AAF16-DE1A-C2A4-AB79-80F360145EF4}"/>
                    </a:ext>
                  </a:extLst>
                </p14:cNvPr>
                <p14:cNvContentPartPr/>
                <p14:nvPr/>
              </p14:nvContentPartPr>
              <p14:xfrm>
                <a:off x="2162115" y="6695490"/>
                <a:ext cx="151200" cy="102960"/>
              </p14:xfrm>
            </p:contentPart>
          </mc:Choice>
          <mc:Fallback xmlns="">
            <p:pic>
              <p:nvPicPr>
                <p:cNvPr id="95" name="Ink 94">
                  <a:extLst>
                    <a:ext uri="{FF2B5EF4-FFF2-40B4-BE49-F238E27FC236}">
                      <a16:creationId xmlns:a16="http://schemas.microsoft.com/office/drawing/2014/main" id="{190AAF16-DE1A-C2A4-AB79-80F360145EF4}"/>
                    </a:ext>
                  </a:extLst>
                </p:cNvPr>
                <p:cNvPicPr/>
                <p:nvPr/>
              </p:nvPicPr>
              <p:blipFill>
                <a:blip r:embed="rId134"/>
                <a:stretch>
                  <a:fillRect/>
                </a:stretch>
              </p:blipFill>
              <p:spPr>
                <a:xfrm>
                  <a:off x="2155995" y="6689370"/>
                  <a:ext cx="1634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7" name="Ink 96">
                  <a:extLst>
                    <a:ext uri="{FF2B5EF4-FFF2-40B4-BE49-F238E27FC236}">
                      <a16:creationId xmlns:a16="http://schemas.microsoft.com/office/drawing/2014/main" id="{1C1ADDAD-27AE-41CA-9D54-34E59DBE200E}"/>
                    </a:ext>
                  </a:extLst>
                </p14:cNvPr>
                <p14:cNvContentPartPr/>
                <p14:nvPr/>
              </p14:nvContentPartPr>
              <p14:xfrm>
                <a:off x="2581155" y="6485970"/>
                <a:ext cx="360" cy="216360"/>
              </p14:xfrm>
            </p:contentPart>
          </mc:Choice>
          <mc:Fallback xmlns="">
            <p:pic>
              <p:nvPicPr>
                <p:cNvPr id="97" name="Ink 96">
                  <a:extLst>
                    <a:ext uri="{FF2B5EF4-FFF2-40B4-BE49-F238E27FC236}">
                      <a16:creationId xmlns:a16="http://schemas.microsoft.com/office/drawing/2014/main" id="{1C1ADDAD-27AE-41CA-9D54-34E59DBE200E}"/>
                    </a:ext>
                  </a:extLst>
                </p:cNvPr>
                <p:cNvPicPr/>
                <p:nvPr/>
              </p:nvPicPr>
              <p:blipFill>
                <a:blip r:embed="rId136"/>
                <a:stretch>
                  <a:fillRect/>
                </a:stretch>
              </p:blipFill>
              <p:spPr>
                <a:xfrm>
                  <a:off x="2575035" y="6479850"/>
                  <a:ext cx="12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8" name="Ink 97">
                  <a:extLst>
                    <a:ext uri="{FF2B5EF4-FFF2-40B4-BE49-F238E27FC236}">
                      <a16:creationId xmlns:a16="http://schemas.microsoft.com/office/drawing/2014/main" id="{C91664A4-A0DA-A36E-D48D-EC0B8A7D33DB}"/>
                    </a:ext>
                  </a:extLst>
                </p14:cNvPr>
                <p14:cNvContentPartPr/>
                <p14:nvPr/>
              </p14:nvContentPartPr>
              <p14:xfrm>
                <a:off x="2437875" y="6503610"/>
                <a:ext cx="329040" cy="49680"/>
              </p14:xfrm>
            </p:contentPart>
          </mc:Choice>
          <mc:Fallback xmlns="">
            <p:pic>
              <p:nvPicPr>
                <p:cNvPr id="98" name="Ink 97">
                  <a:extLst>
                    <a:ext uri="{FF2B5EF4-FFF2-40B4-BE49-F238E27FC236}">
                      <a16:creationId xmlns:a16="http://schemas.microsoft.com/office/drawing/2014/main" id="{C91664A4-A0DA-A36E-D48D-EC0B8A7D33DB}"/>
                    </a:ext>
                  </a:extLst>
                </p:cNvPr>
                <p:cNvPicPr/>
                <p:nvPr/>
              </p:nvPicPr>
              <p:blipFill>
                <a:blip r:embed="rId138"/>
                <a:stretch>
                  <a:fillRect/>
                </a:stretch>
              </p:blipFill>
              <p:spPr>
                <a:xfrm>
                  <a:off x="2431755" y="6497490"/>
                  <a:ext cx="341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9" name="Ink 98">
                  <a:extLst>
                    <a:ext uri="{FF2B5EF4-FFF2-40B4-BE49-F238E27FC236}">
                      <a16:creationId xmlns:a16="http://schemas.microsoft.com/office/drawing/2014/main" id="{6972C829-EA39-E7F6-6D63-C367D1AA4BDC}"/>
                    </a:ext>
                  </a:extLst>
                </p14:cNvPr>
                <p14:cNvContentPartPr/>
                <p14:nvPr/>
              </p14:nvContentPartPr>
              <p14:xfrm>
                <a:off x="2609235" y="6629250"/>
                <a:ext cx="105840" cy="217440"/>
              </p14:xfrm>
            </p:contentPart>
          </mc:Choice>
          <mc:Fallback xmlns="">
            <p:pic>
              <p:nvPicPr>
                <p:cNvPr id="99" name="Ink 98">
                  <a:extLst>
                    <a:ext uri="{FF2B5EF4-FFF2-40B4-BE49-F238E27FC236}">
                      <a16:creationId xmlns:a16="http://schemas.microsoft.com/office/drawing/2014/main" id="{6972C829-EA39-E7F6-6D63-C367D1AA4BDC}"/>
                    </a:ext>
                  </a:extLst>
                </p:cNvPr>
                <p:cNvPicPr/>
                <p:nvPr/>
              </p:nvPicPr>
              <p:blipFill>
                <a:blip r:embed="rId140"/>
                <a:stretch>
                  <a:fillRect/>
                </a:stretch>
              </p:blipFill>
              <p:spPr>
                <a:xfrm>
                  <a:off x="2603115" y="6623130"/>
                  <a:ext cx="118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0" name="Ink 99">
                  <a:extLst>
                    <a:ext uri="{FF2B5EF4-FFF2-40B4-BE49-F238E27FC236}">
                      <a16:creationId xmlns:a16="http://schemas.microsoft.com/office/drawing/2014/main" id="{0326E6E5-7E08-8C6F-EB1C-93EA1A76EDD6}"/>
                    </a:ext>
                  </a:extLst>
                </p14:cNvPr>
                <p14:cNvContentPartPr/>
                <p14:nvPr/>
              </p14:nvContentPartPr>
              <p14:xfrm>
                <a:off x="2755395" y="6790530"/>
                <a:ext cx="35640" cy="182160"/>
              </p14:xfrm>
            </p:contentPart>
          </mc:Choice>
          <mc:Fallback xmlns="">
            <p:pic>
              <p:nvPicPr>
                <p:cNvPr id="100" name="Ink 99">
                  <a:extLst>
                    <a:ext uri="{FF2B5EF4-FFF2-40B4-BE49-F238E27FC236}">
                      <a16:creationId xmlns:a16="http://schemas.microsoft.com/office/drawing/2014/main" id="{0326E6E5-7E08-8C6F-EB1C-93EA1A76EDD6}"/>
                    </a:ext>
                  </a:extLst>
                </p:cNvPr>
                <p:cNvPicPr/>
                <p:nvPr/>
              </p:nvPicPr>
              <p:blipFill>
                <a:blip r:embed="rId142"/>
                <a:stretch>
                  <a:fillRect/>
                </a:stretch>
              </p:blipFill>
              <p:spPr>
                <a:xfrm>
                  <a:off x="2749275" y="6784410"/>
                  <a:ext cx="47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2" name="Ink 101">
                  <a:extLst>
                    <a:ext uri="{FF2B5EF4-FFF2-40B4-BE49-F238E27FC236}">
                      <a16:creationId xmlns:a16="http://schemas.microsoft.com/office/drawing/2014/main" id="{37A48480-969D-474A-92CC-72ED27B7FFB5}"/>
                    </a:ext>
                  </a:extLst>
                </p14:cNvPr>
                <p14:cNvContentPartPr/>
                <p14:nvPr/>
              </p14:nvContentPartPr>
              <p14:xfrm>
                <a:off x="2676195" y="6786840"/>
                <a:ext cx="252720" cy="23400"/>
              </p14:xfrm>
            </p:contentPart>
          </mc:Choice>
          <mc:Fallback xmlns="">
            <p:pic>
              <p:nvPicPr>
                <p:cNvPr id="102" name="Ink 101">
                  <a:extLst>
                    <a:ext uri="{FF2B5EF4-FFF2-40B4-BE49-F238E27FC236}">
                      <a16:creationId xmlns:a16="http://schemas.microsoft.com/office/drawing/2014/main" id="{37A48480-969D-474A-92CC-72ED27B7FFB5}"/>
                    </a:ext>
                  </a:extLst>
                </p:cNvPr>
                <p:cNvPicPr/>
                <p:nvPr/>
              </p:nvPicPr>
              <p:blipFill>
                <a:blip r:embed="rId144"/>
                <a:stretch>
                  <a:fillRect/>
                </a:stretch>
              </p:blipFill>
              <p:spPr>
                <a:xfrm>
                  <a:off x="2670075" y="6780720"/>
                  <a:ext cx="264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3" name="Ink 102">
                  <a:extLst>
                    <a:ext uri="{FF2B5EF4-FFF2-40B4-BE49-F238E27FC236}">
                      <a16:creationId xmlns:a16="http://schemas.microsoft.com/office/drawing/2014/main" id="{7A6838BE-089E-3C5F-1D68-3DA7797F4707}"/>
                    </a:ext>
                  </a:extLst>
                </p14:cNvPr>
                <p14:cNvContentPartPr/>
                <p14:nvPr/>
              </p14:nvContentPartPr>
              <p14:xfrm>
                <a:off x="2875995" y="6914640"/>
                <a:ext cx="88560" cy="117360"/>
              </p14:xfrm>
            </p:contentPart>
          </mc:Choice>
          <mc:Fallback xmlns="">
            <p:pic>
              <p:nvPicPr>
                <p:cNvPr id="103" name="Ink 102">
                  <a:extLst>
                    <a:ext uri="{FF2B5EF4-FFF2-40B4-BE49-F238E27FC236}">
                      <a16:creationId xmlns:a16="http://schemas.microsoft.com/office/drawing/2014/main" id="{7A6838BE-089E-3C5F-1D68-3DA7797F4707}"/>
                    </a:ext>
                  </a:extLst>
                </p:cNvPr>
                <p:cNvPicPr/>
                <p:nvPr/>
              </p:nvPicPr>
              <p:blipFill>
                <a:blip r:embed="rId146"/>
                <a:stretch>
                  <a:fillRect/>
                </a:stretch>
              </p:blipFill>
              <p:spPr>
                <a:xfrm>
                  <a:off x="2869875" y="6908520"/>
                  <a:ext cx="1008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5" name="Ink 104">
                  <a:extLst>
                    <a:ext uri="{FF2B5EF4-FFF2-40B4-BE49-F238E27FC236}">
                      <a16:creationId xmlns:a16="http://schemas.microsoft.com/office/drawing/2014/main" id="{C312D4BB-9ACD-E21C-93D1-F6DF4309F06B}"/>
                    </a:ext>
                  </a:extLst>
                </p14:cNvPr>
                <p14:cNvContentPartPr/>
                <p14:nvPr/>
              </p14:nvContentPartPr>
              <p14:xfrm>
                <a:off x="3133395" y="6657240"/>
                <a:ext cx="113760" cy="10080"/>
              </p14:xfrm>
            </p:contentPart>
          </mc:Choice>
          <mc:Fallback xmlns="">
            <p:pic>
              <p:nvPicPr>
                <p:cNvPr id="105" name="Ink 104">
                  <a:extLst>
                    <a:ext uri="{FF2B5EF4-FFF2-40B4-BE49-F238E27FC236}">
                      <a16:creationId xmlns:a16="http://schemas.microsoft.com/office/drawing/2014/main" id="{C312D4BB-9ACD-E21C-93D1-F6DF4309F06B}"/>
                    </a:ext>
                  </a:extLst>
                </p:cNvPr>
                <p:cNvPicPr/>
                <p:nvPr/>
              </p:nvPicPr>
              <p:blipFill>
                <a:blip r:embed="rId148"/>
                <a:stretch>
                  <a:fillRect/>
                </a:stretch>
              </p:blipFill>
              <p:spPr>
                <a:xfrm>
                  <a:off x="3127275" y="6651120"/>
                  <a:ext cx="126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6" name="Ink 105">
                  <a:extLst>
                    <a:ext uri="{FF2B5EF4-FFF2-40B4-BE49-F238E27FC236}">
                      <a16:creationId xmlns:a16="http://schemas.microsoft.com/office/drawing/2014/main" id="{2B187949-010F-F26A-2DBC-0E3C1FE9C15F}"/>
                    </a:ext>
                  </a:extLst>
                </p14:cNvPr>
                <p14:cNvContentPartPr/>
                <p14:nvPr/>
              </p14:nvContentPartPr>
              <p14:xfrm>
                <a:off x="3123675" y="6742560"/>
                <a:ext cx="218520" cy="20160"/>
              </p14:xfrm>
            </p:contentPart>
          </mc:Choice>
          <mc:Fallback xmlns="">
            <p:pic>
              <p:nvPicPr>
                <p:cNvPr id="106" name="Ink 105">
                  <a:extLst>
                    <a:ext uri="{FF2B5EF4-FFF2-40B4-BE49-F238E27FC236}">
                      <a16:creationId xmlns:a16="http://schemas.microsoft.com/office/drawing/2014/main" id="{2B187949-010F-F26A-2DBC-0E3C1FE9C15F}"/>
                    </a:ext>
                  </a:extLst>
                </p:cNvPr>
                <p:cNvPicPr/>
                <p:nvPr/>
              </p:nvPicPr>
              <p:blipFill>
                <a:blip r:embed="rId150"/>
                <a:stretch>
                  <a:fillRect/>
                </a:stretch>
              </p:blipFill>
              <p:spPr>
                <a:xfrm>
                  <a:off x="3117555" y="6736440"/>
                  <a:ext cx="230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7" name="Ink 106">
                  <a:extLst>
                    <a:ext uri="{FF2B5EF4-FFF2-40B4-BE49-F238E27FC236}">
                      <a16:creationId xmlns:a16="http://schemas.microsoft.com/office/drawing/2014/main" id="{C0209E95-5B3A-1947-7091-5F3A1A2C7D26}"/>
                    </a:ext>
                  </a:extLst>
                </p14:cNvPr>
                <p14:cNvContentPartPr/>
                <p14:nvPr/>
              </p14:nvContentPartPr>
              <p14:xfrm>
                <a:off x="3483315" y="6495600"/>
                <a:ext cx="212400" cy="386640"/>
              </p14:xfrm>
            </p:contentPart>
          </mc:Choice>
          <mc:Fallback xmlns="">
            <p:pic>
              <p:nvPicPr>
                <p:cNvPr id="107" name="Ink 106">
                  <a:extLst>
                    <a:ext uri="{FF2B5EF4-FFF2-40B4-BE49-F238E27FC236}">
                      <a16:creationId xmlns:a16="http://schemas.microsoft.com/office/drawing/2014/main" id="{C0209E95-5B3A-1947-7091-5F3A1A2C7D26}"/>
                    </a:ext>
                  </a:extLst>
                </p:cNvPr>
                <p:cNvPicPr/>
                <p:nvPr/>
              </p:nvPicPr>
              <p:blipFill>
                <a:blip r:embed="rId152"/>
                <a:stretch>
                  <a:fillRect/>
                </a:stretch>
              </p:blipFill>
              <p:spPr>
                <a:xfrm>
                  <a:off x="3477195" y="6489480"/>
                  <a:ext cx="224640" cy="398880"/>
                </a:xfrm>
                <a:prstGeom prst="rect">
                  <a:avLst/>
                </a:prstGeom>
              </p:spPr>
            </p:pic>
          </mc:Fallback>
        </mc:AlternateContent>
      </p:grpSp>
      <p:grpSp>
        <p:nvGrpSpPr>
          <p:cNvPr id="111" name="Group 110">
            <a:extLst>
              <a:ext uri="{FF2B5EF4-FFF2-40B4-BE49-F238E27FC236}">
                <a16:creationId xmlns:a16="http://schemas.microsoft.com/office/drawing/2014/main" id="{82DBA921-6BE1-7301-529C-39AF556E2482}"/>
              </a:ext>
            </a:extLst>
          </p:cNvPr>
          <p:cNvGrpSpPr/>
          <p:nvPr/>
        </p:nvGrpSpPr>
        <p:grpSpPr>
          <a:xfrm>
            <a:off x="3808755" y="6514680"/>
            <a:ext cx="527400" cy="250200"/>
            <a:chOff x="3808755" y="6514680"/>
            <a:chExt cx="527400" cy="250200"/>
          </a:xfrm>
        </p:grpSpPr>
        <mc:AlternateContent xmlns:mc="http://schemas.openxmlformats.org/markup-compatibility/2006" xmlns:p14="http://schemas.microsoft.com/office/powerpoint/2010/main">
          <mc:Choice Requires="p14">
            <p:contentPart p14:bwMode="auto" r:id="rId153">
              <p14:nvContentPartPr>
                <p14:cNvPr id="109" name="Ink 108">
                  <a:extLst>
                    <a:ext uri="{FF2B5EF4-FFF2-40B4-BE49-F238E27FC236}">
                      <a16:creationId xmlns:a16="http://schemas.microsoft.com/office/drawing/2014/main" id="{74D44339-3BCB-F573-FE56-F6721FE60104}"/>
                    </a:ext>
                  </a:extLst>
                </p14:cNvPr>
                <p14:cNvContentPartPr/>
                <p14:nvPr/>
              </p14:nvContentPartPr>
              <p14:xfrm>
                <a:off x="3808755" y="6580200"/>
                <a:ext cx="202680" cy="184680"/>
              </p14:xfrm>
            </p:contentPart>
          </mc:Choice>
          <mc:Fallback xmlns="">
            <p:pic>
              <p:nvPicPr>
                <p:cNvPr id="109" name="Ink 108">
                  <a:extLst>
                    <a:ext uri="{FF2B5EF4-FFF2-40B4-BE49-F238E27FC236}">
                      <a16:creationId xmlns:a16="http://schemas.microsoft.com/office/drawing/2014/main" id="{74D44339-3BCB-F573-FE56-F6721FE60104}"/>
                    </a:ext>
                  </a:extLst>
                </p:cNvPr>
                <p:cNvPicPr/>
                <p:nvPr/>
              </p:nvPicPr>
              <p:blipFill>
                <a:blip r:embed="rId154"/>
                <a:stretch>
                  <a:fillRect/>
                </a:stretch>
              </p:blipFill>
              <p:spPr>
                <a:xfrm>
                  <a:off x="3802635" y="6574080"/>
                  <a:ext cx="2149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0" name="Ink 109">
                  <a:extLst>
                    <a:ext uri="{FF2B5EF4-FFF2-40B4-BE49-F238E27FC236}">
                      <a16:creationId xmlns:a16="http://schemas.microsoft.com/office/drawing/2014/main" id="{BB6BBCD4-BBFC-4EB8-0F18-DB3EA4FBA508}"/>
                    </a:ext>
                  </a:extLst>
                </p14:cNvPr>
                <p14:cNvContentPartPr/>
                <p14:nvPr/>
              </p14:nvContentPartPr>
              <p14:xfrm>
                <a:off x="4173795" y="6514680"/>
                <a:ext cx="162360" cy="145800"/>
              </p14:xfrm>
            </p:contentPart>
          </mc:Choice>
          <mc:Fallback xmlns="">
            <p:pic>
              <p:nvPicPr>
                <p:cNvPr id="110" name="Ink 109">
                  <a:extLst>
                    <a:ext uri="{FF2B5EF4-FFF2-40B4-BE49-F238E27FC236}">
                      <a16:creationId xmlns:a16="http://schemas.microsoft.com/office/drawing/2014/main" id="{BB6BBCD4-BBFC-4EB8-0F18-DB3EA4FBA508}"/>
                    </a:ext>
                  </a:extLst>
                </p:cNvPr>
                <p:cNvPicPr/>
                <p:nvPr/>
              </p:nvPicPr>
              <p:blipFill>
                <a:blip r:embed="rId156"/>
                <a:stretch>
                  <a:fillRect/>
                </a:stretch>
              </p:blipFill>
              <p:spPr>
                <a:xfrm>
                  <a:off x="4167675" y="6508560"/>
                  <a:ext cx="174600" cy="15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112" name="Ink 111">
                <a:extLst>
                  <a:ext uri="{FF2B5EF4-FFF2-40B4-BE49-F238E27FC236}">
                    <a16:creationId xmlns:a16="http://schemas.microsoft.com/office/drawing/2014/main" id="{34C7254D-D024-AFBE-2D2F-C8F70112367A}"/>
                  </a:ext>
                </a:extLst>
              </p14:cNvPr>
              <p14:cNvContentPartPr/>
              <p14:nvPr/>
            </p14:nvContentPartPr>
            <p14:xfrm>
              <a:off x="4571595" y="6533400"/>
              <a:ext cx="153360" cy="209160"/>
            </p14:xfrm>
          </p:contentPart>
        </mc:Choice>
        <mc:Fallback xmlns="">
          <p:pic>
            <p:nvPicPr>
              <p:cNvPr id="112" name="Ink 111">
                <a:extLst>
                  <a:ext uri="{FF2B5EF4-FFF2-40B4-BE49-F238E27FC236}">
                    <a16:creationId xmlns:a16="http://schemas.microsoft.com/office/drawing/2014/main" id="{34C7254D-D024-AFBE-2D2F-C8F70112367A}"/>
                  </a:ext>
                </a:extLst>
              </p:cNvPr>
              <p:cNvPicPr/>
              <p:nvPr/>
            </p:nvPicPr>
            <p:blipFill>
              <a:blip r:embed="rId158"/>
              <a:stretch>
                <a:fillRect/>
              </a:stretch>
            </p:blipFill>
            <p:spPr>
              <a:xfrm>
                <a:off x="4565475" y="6527280"/>
                <a:ext cx="1656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3" name="Ink 112">
                <a:extLst>
                  <a:ext uri="{FF2B5EF4-FFF2-40B4-BE49-F238E27FC236}">
                    <a16:creationId xmlns:a16="http://schemas.microsoft.com/office/drawing/2014/main" id="{339D5A59-18EF-C220-9977-288675CC6B4E}"/>
                  </a:ext>
                </a:extLst>
              </p14:cNvPr>
              <p14:cNvContentPartPr/>
              <p14:nvPr/>
            </p14:nvContentPartPr>
            <p14:xfrm>
              <a:off x="4800555" y="6552840"/>
              <a:ext cx="315000" cy="204840"/>
            </p14:xfrm>
          </p:contentPart>
        </mc:Choice>
        <mc:Fallback xmlns="">
          <p:pic>
            <p:nvPicPr>
              <p:cNvPr id="113" name="Ink 112">
                <a:extLst>
                  <a:ext uri="{FF2B5EF4-FFF2-40B4-BE49-F238E27FC236}">
                    <a16:creationId xmlns:a16="http://schemas.microsoft.com/office/drawing/2014/main" id="{339D5A59-18EF-C220-9977-288675CC6B4E}"/>
                  </a:ext>
                </a:extLst>
              </p:cNvPr>
              <p:cNvPicPr/>
              <p:nvPr/>
            </p:nvPicPr>
            <p:blipFill>
              <a:blip r:embed="rId160"/>
              <a:stretch>
                <a:fillRect/>
              </a:stretch>
            </p:blipFill>
            <p:spPr>
              <a:xfrm>
                <a:off x="4794435" y="6546720"/>
                <a:ext cx="3272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4" name="Ink 113">
                <a:extLst>
                  <a:ext uri="{FF2B5EF4-FFF2-40B4-BE49-F238E27FC236}">
                    <a16:creationId xmlns:a16="http://schemas.microsoft.com/office/drawing/2014/main" id="{293170FD-049F-71D4-2B26-303B891952F5}"/>
                  </a:ext>
                </a:extLst>
              </p14:cNvPr>
              <p14:cNvContentPartPr/>
              <p14:nvPr/>
            </p14:nvContentPartPr>
            <p14:xfrm>
              <a:off x="5905395" y="2628120"/>
              <a:ext cx="1618560" cy="77760"/>
            </p14:xfrm>
          </p:contentPart>
        </mc:Choice>
        <mc:Fallback xmlns="">
          <p:pic>
            <p:nvPicPr>
              <p:cNvPr id="114" name="Ink 113">
                <a:extLst>
                  <a:ext uri="{FF2B5EF4-FFF2-40B4-BE49-F238E27FC236}">
                    <a16:creationId xmlns:a16="http://schemas.microsoft.com/office/drawing/2014/main" id="{293170FD-049F-71D4-2B26-303B891952F5}"/>
                  </a:ext>
                </a:extLst>
              </p:cNvPr>
              <p:cNvPicPr/>
              <p:nvPr/>
            </p:nvPicPr>
            <p:blipFill>
              <a:blip r:embed="rId162"/>
              <a:stretch>
                <a:fillRect/>
              </a:stretch>
            </p:blipFill>
            <p:spPr>
              <a:xfrm>
                <a:off x="5899275" y="2622000"/>
                <a:ext cx="16308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5" name="Ink 114">
                <a:extLst>
                  <a:ext uri="{FF2B5EF4-FFF2-40B4-BE49-F238E27FC236}">
                    <a16:creationId xmlns:a16="http://schemas.microsoft.com/office/drawing/2014/main" id="{C8FB4314-5423-1126-1FCE-E3B508542522}"/>
                  </a:ext>
                </a:extLst>
              </p14:cNvPr>
              <p14:cNvContentPartPr/>
              <p14:nvPr/>
            </p14:nvContentPartPr>
            <p14:xfrm>
              <a:off x="809235" y="3028440"/>
              <a:ext cx="563040" cy="48960"/>
            </p14:xfrm>
          </p:contentPart>
        </mc:Choice>
        <mc:Fallback xmlns="">
          <p:pic>
            <p:nvPicPr>
              <p:cNvPr id="115" name="Ink 114">
                <a:extLst>
                  <a:ext uri="{FF2B5EF4-FFF2-40B4-BE49-F238E27FC236}">
                    <a16:creationId xmlns:a16="http://schemas.microsoft.com/office/drawing/2014/main" id="{C8FB4314-5423-1126-1FCE-E3B508542522}"/>
                  </a:ext>
                </a:extLst>
              </p:cNvPr>
              <p:cNvPicPr/>
              <p:nvPr/>
            </p:nvPicPr>
            <p:blipFill>
              <a:blip r:embed="rId164"/>
              <a:stretch>
                <a:fillRect/>
              </a:stretch>
            </p:blipFill>
            <p:spPr>
              <a:xfrm>
                <a:off x="803115" y="3022320"/>
                <a:ext cx="5752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6" name="Ink 115">
                <a:extLst>
                  <a:ext uri="{FF2B5EF4-FFF2-40B4-BE49-F238E27FC236}">
                    <a16:creationId xmlns:a16="http://schemas.microsoft.com/office/drawing/2014/main" id="{31579722-E87F-44B6-6777-CA3ED14CC477}"/>
                  </a:ext>
                </a:extLst>
              </p14:cNvPr>
              <p14:cNvContentPartPr/>
              <p14:nvPr/>
            </p14:nvContentPartPr>
            <p14:xfrm>
              <a:off x="2096235" y="2970120"/>
              <a:ext cx="1933920" cy="441000"/>
            </p14:xfrm>
          </p:contentPart>
        </mc:Choice>
        <mc:Fallback xmlns="">
          <p:pic>
            <p:nvPicPr>
              <p:cNvPr id="116" name="Ink 115">
                <a:extLst>
                  <a:ext uri="{FF2B5EF4-FFF2-40B4-BE49-F238E27FC236}">
                    <a16:creationId xmlns:a16="http://schemas.microsoft.com/office/drawing/2014/main" id="{31579722-E87F-44B6-6777-CA3ED14CC477}"/>
                  </a:ext>
                </a:extLst>
              </p:cNvPr>
              <p:cNvPicPr/>
              <p:nvPr/>
            </p:nvPicPr>
            <p:blipFill>
              <a:blip r:embed="rId166"/>
              <a:stretch>
                <a:fillRect/>
              </a:stretch>
            </p:blipFill>
            <p:spPr>
              <a:xfrm>
                <a:off x="2090115" y="2964000"/>
                <a:ext cx="1946160" cy="453240"/>
              </a:xfrm>
              <a:prstGeom prst="rect">
                <a:avLst/>
              </a:prstGeom>
            </p:spPr>
          </p:pic>
        </mc:Fallback>
      </mc:AlternateContent>
    </p:spTree>
    <p:extLst>
      <p:ext uri="{BB962C8B-B14F-4D97-AF65-F5344CB8AC3E}">
        <p14:creationId xmlns:p14="http://schemas.microsoft.com/office/powerpoint/2010/main" val="4166270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R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0"/>
            <a:ext cx="6877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18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FEE0-59BE-BD4A-31D7-EF63A198F308}"/>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5B15A921-9961-042E-BBA2-CA33C403DBDF}"/>
              </a:ext>
            </a:extLst>
          </p:cNvPr>
          <p:cNvSpPr>
            <a:spLocks noGrp="1"/>
          </p:cNvSpPr>
          <p:nvPr>
            <p:ph idx="1"/>
          </p:nvPr>
        </p:nvSpPr>
        <p:spPr/>
        <p:txBody>
          <a:bodyPr/>
          <a:lstStyle/>
          <a:p>
            <a:endParaRPr lang="en-AE"/>
          </a:p>
        </p:txBody>
      </p:sp>
      <p:grpSp>
        <p:nvGrpSpPr>
          <p:cNvPr id="10" name="Group 9">
            <a:extLst>
              <a:ext uri="{FF2B5EF4-FFF2-40B4-BE49-F238E27FC236}">
                <a16:creationId xmlns:a16="http://schemas.microsoft.com/office/drawing/2014/main" id="{5215AA9C-D31B-47EC-28B5-978B1D502900}"/>
              </a:ext>
            </a:extLst>
          </p:cNvPr>
          <p:cNvGrpSpPr/>
          <p:nvPr/>
        </p:nvGrpSpPr>
        <p:grpSpPr>
          <a:xfrm>
            <a:off x="1009395" y="2151930"/>
            <a:ext cx="1098360" cy="392400"/>
            <a:chOff x="1009395" y="2151930"/>
            <a:chExt cx="1098360" cy="392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4182EC4-560E-EEEA-8F5D-51FD0DAE60B3}"/>
                    </a:ext>
                  </a:extLst>
                </p14:cNvPr>
                <p14:cNvContentPartPr/>
                <p14:nvPr/>
              </p14:nvContentPartPr>
              <p14:xfrm>
                <a:off x="1009395" y="2228250"/>
                <a:ext cx="306000" cy="304920"/>
              </p14:xfrm>
            </p:contentPart>
          </mc:Choice>
          <mc:Fallback xmlns="">
            <p:pic>
              <p:nvPicPr>
                <p:cNvPr id="4" name="Ink 3">
                  <a:extLst>
                    <a:ext uri="{FF2B5EF4-FFF2-40B4-BE49-F238E27FC236}">
                      <a16:creationId xmlns:a16="http://schemas.microsoft.com/office/drawing/2014/main" id="{24182EC4-560E-EEEA-8F5D-51FD0DAE60B3}"/>
                    </a:ext>
                  </a:extLst>
                </p:cNvPr>
                <p:cNvPicPr/>
                <p:nvPr/>
              </p:nvPicPr>
              <p:blipFill>
                <a:blip r:embed="rId3"/>
                <a:stretch>
                  <a:fillRect/>
                </a:stretch>
              </p:blipFill>
              <p:spPr>
                <a:xfrm>
                  <a:off x="1003275" y="2222130"/>
                  <a:ext cx="318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98AA355-536F-3BC0-BCD0-FEAAD92B8F39}"/>
                    </a:ext>
                  </a:extLst>
                </p14:cNvPr>
                <p14:cNvContentPartPr/>
                <p14:nvPr/>
              </p14:nvContentPartPr>
              <p14:xfrm>
                <a:off x="1466595" y="2380530"/>
                <a:ext cx="201240" cy="10080"/>
              </p14:xfrm>
            </p:contentPart>
          </mc:Choice>
          <mc:Fallback xmlns="">
            <p:pic>
              <p:nvPicPr>
                <p:cNvPr id="5" name="Ink 4">
                  <a:extLst>
                    <a:ext uri="{FF2B5EF4-FFF2-40B4-BE49-F238E27FC236}">
                      <a16:creationId xmlns:a16="http://schemas.microsoft.com/office/drawing/2014/main" id="{098AA355-536F-3BC0-BCD0-FEAAD92B8F39}"/>
                    </a:ext>
                  </a:extLst>
                </p:cNvPr>
                <p:cNvPicPr/>
                <p:nvPr/>
              </p:nvPicPr>
              <p:blipFill>
                <a:blip r:embed="rId5"/>
                <a:stretch>
                  <a:fillRect/>
                </a:stretch>
              </p:blipFill>
              <p:spPr>
                <a:xfrm>
                  <a:off x="1460475" y="2374410"/>
                  <a:ext cx="213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8776E22-6931-2DC9-6CF6-1BBC9AFF74F0}"/>
                    </a:ext>
                  </a:extLst>
                </p14:cNvPr>
                <p14:cNvContentPartPr/>
                <p14:nvPr/>
              </p14:nvContentPartPr>
              <p14:xfrm>
                <a:off x="1847835" y="2151930"/>
                <a:ext cx="360" cy="324360"/>
              </p14:xfrm>
            </p:contentPart>
          </mc:Choice>
          <mc:Fallback xmlns="">
            <p:pic>
              <p:nvPicPr>
                <p:cNvPr id="6" name="Ink 5">
                  <a:extLst>
                    <a:ext uri="{FF2B5EF4-FFF2-40B4-BE49-F238E27FC236}">
                      <a16:creationId xmlns:a16="http://schemas.microsoft.com/office/drawing/2014/main" id="{D8776E22-6931-2DC9-6CF6-1BBC9AFF74F0}"/>
                    </a:ext>
                  </a:extLst>
                </p:cNvPr>
                <p:cNvPicPr/>
                <p:nvPr/>
              </p:nvPicPr>
              <p:blipFill>
                <a:blip r:embed="rId7"/>
                <a:stretch>
                  <a:fillRect/>
                </a:stretch>
              </p:blipFill>
              <p:spPr>
                <a:xfrm>
                  <a:off x="1841715" y="2145810"/>
                  <a:ext cx="126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38BADE5-D4CB-52AA-3303-30BC72A285CE}"/>
                    </a:ext>
                  </a:extLst>
                </p14:cNvPr>
                <p14:cNvContentPartPr/>
                <p14:nvPr/>
              </p14:nvContentPartPr>
              <p14:xfrm>
                <a:off x="1856835" y="2195490"/>
                <a:ext cx="250920" cy="348840"/>
              </p14:xfrm>
            </p:contentPart>
          </mc:Choice>
          <mc:Fallback xmlns="">
            <p:pic>
              <p:nvPicPr>
                <p:cNvPr id="8" name="Ink 7">
                  <a:extLst>
                    <a:ext uri="{FF2B5EF4-FFF2-40B4-BE49-F238E27FC236}">
                      <a16:creationId xmlns:a16="http://schemas.microsoft.com/office/drawing/2014/main" id="{338BADE5-D4CB-52AA-3303-30BC72A285CE}"/>
                    </a:ext>
                  </a:extLst>
                </p:cNvPr>
                <p:cNvPicPr/>
                <p:nvPr/>
              </p:nvPicPr>
              <p:blipFill>
                <a:blip r:embed="rId9"/>
                <a:stretch>
                  <a:fillRect/>
                </a:stretch>
              </p:blipFill>
              <p:spPr>
                <a:xfrm>
                  <a:off x="1850715" y="2189370"/>
                  <a:ext cx="263160" cy="36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538234F-18AA-C522-C1E2-0202CF219C21}"/>
                  </a:ext>
                </a:extLst>
              </p14:cNvPr>
              <p14:cNvContentPartPr/>
              <p14:nvPr/>
            </p14:nvContentPartPr>
            <p14:xfrm>
              <a:off x="2361915" y="2371170"/>
              <a:ext cx="181440" cy="360"/>
            </p14:xfrm>
          </p:contentPart>
        </mc:Choice>
        <mc:Fallback xmlns="">
          <p:pic>
            <p:nvPicPr>
              <p:cNvPr id="9" name="Ink 8">
                <a:extLst>
                  <a:ext uri="{FF2B5EF4-FFF2-40B4-BE49-F238E27FC236}">
                    <a16:creationId xmlns:a16="http://schemas.microsoft.com/office/drawing/2014/main" id="{0538234F-18AA-C522-C1E2-0202CF219C21}"/>
                  </a:ext>
                </a:extLst>
              </p:cNvPr>
              <p:cNvPicPr/>
              <p:nvPr/>
            </p:nvPicPr>
            <p:blipFill>
              <a:blip r:embed="rId11"/>
              <a:stretch>
                <a:fillRect/>
              </a:stretch>
            </p:blipFill>
            <p:spPr>
              <a:xfrm>
                <a:off x="2355795" y="2365050"/>
                <a:ext cx="193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7C430E7-2D1E-6FA6-4778-BC8607946C56}"/>
                  </a:ext>
                </a:extLst>
              </p14:cNvPr>
              <p14:cNvContentPartPr/>
              <p14:nvPr/>
            </p14:nvContentPartPr>
            <p14:xfrm>
              <a:off x="2390355" y="2504730"/>
              <a:ext cx="208800" cy="360"/>
            </p14:xfrm>
          </p:contentPart>
        </mc:Choice>
        <mc:Fallback xmlns="">
          <p:pic>
            <p:nvPicPr>
              <p:cNvPr id="11" name="Ink 10">
                <a:extLst>
                  <a:ext uri="{FF2B5EF4-FFF2-40B4-BE49-F238E27FC236}">
                    <a16:creationId xmlns:a16="http://schemas.microsoft.com/office/drawing/2014/main" id="{C7C430E7-2D1E-6FA6-4778-BC8607946C56}"/>
                  </a:ext>
                </a:extLst>
              </p:cNvPr>
              <p:cNvPicPr/>
              <p:nvPr/>
            </p:nvPicPr>
            <p:blipFill>
              <a:blip r:embed="rId13"/>
              <a:stretch>
                <a:fillRect/>
              </a:stretch>
            </p:blipFill>
            <p:spPr>
              <a:xfrm>
                <a:off x="2384235" y="2498610"/>
                <a:ext cx="22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4B0546E-D8DF-324C-480D-A4A568CB8B45}"/>
                  </a:ext>
                </a:extLst>
              </p14:cNvPr>
              <p14:cNvContentPartPr/>
              <p14:nvPr/>
            </p14:nvContentPartPr>
            <p14:xfrm>
              <a:off x="3007755" y="2151930"/>
              <a:ext cx="232200" cy="403560"/>
            </p14:xfrm>
          </p:contentPart>
        </mc:Choice>
        <mc:Fallback xmlns="">
          <p:pic>
            <p:nvPicPr>
              <p:cNvPr id="12" name="Ink 11">
                <a:extLst>
                  <a:ext uri="{FF2B5EF4-FFF2-40B4-BE49-F238E27FC236}">
                    <a16:creationId xmlns:a16="http://schemas.microsoft.com/office/drawing/2014/main" id="{34B0546E-D8DF-324C-480D-A4A568CB8B45}"/>
                  </a:ext>
                </a:extLst>
              </p:cNvPr>
              <p:cNvPicPr/>
              <p:nvPr/>
            </p:nvPicPr>
            <p:blipFill>
              <a:blip r:embed="rId15"/>
              <a:stretch>
                <a:fillRect/>
              </a:stretch>
            </p:blipFill>
            <p:spPr>
              <a:xfrm>
                <a:off x="3001635" y="2145810"/>
                <a:ext cx="244440" cy="415800"/>
              </a:xfrm>
              <a:prstGeom prst="rect">
                <a:avLst/>
              </a:prstGeom>
            </p:spPr>
          </p:pic>
        </mc:Fallback>
      </mc:AlternateContent>
      <p:grpSp>
        <p:nvGrpSpPr>
          <p:cNvPr id="21" name="Group 20">
            <a:extLst>
              <a:ext uri="{FF2B5EF4-FFF2-40B4-BE49-F238E27FC236}">
                <a16:creationId xmlns:a16="http://schemas.microsoft.com/office/drawing/2014/main" id="{A2E07B0C-B45D-FCCA-2F53-3DE3988ABB9F}"/>
              </a:ext>
            </a:extLst>
          </p:cNvPr>
          <p:cNvGrpSpPr/>
          <p:nvPr/>
        </p:nvGrpSpPr>
        <p:grpSpPr>
          <a:xfrm>
            <a:off x="3504915" y="2095410"/>
            <a:ext cx="648720" cy="715680"/>
            <a:chOff x="3504915" y="2095410"/>
            <a:chExt cx="648720" cy="71568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FE2BFF6C-C2DC-9388-8BC8-B9C302751BEF}"/>
                    </a:ext>
                  </a:extLst>
                </p14:cNvPr>
                <p14:cNvContentPartPr/>
                <p14:nvPr/>
              </p14:nvContentPartPr>
              <p14:xfrm>
                <a:off x="3504915" y="2095410"/>
                <a:ext cx="360" cy="431280"/>
              </p14:xfrm>
            </p:contentPart>
          </mc:Choice>
          <mc:Fallback xmlns="">
            <p:pic>
              <p:nvPicPr>
                <p:cNvPr id="13" name="Ink 12">
                  <a:extLst>
                    <a:ext uri="{FF2B5EF4-FFF2-40B4-BE49-F238E27FC236}">
                      <a16:creationId xmlns:a16="http://schemas.microsoft.com/office/drawing/2014/main" id="{FE2BFF6C-C2DC-9388-8BC8-B9C302751BEF}"/>
                    </a:ext>
                  </a:extLst>
                </p:cNvPr>
                <p:cNvPicPr/>
                <p:nvPr/>
              </p:nvPicPr>
              <p:blipFill>
                <a:blip r:embed="rId17"/>
                <a:stretch>
                  <a:fillRect/>
                </a:stretch>
              </p:blipFill>
              <p:spPr>
                <a:xfrm>
                  <a:off x="3498795" y="2089290"/>
                  <a:ext cx="1260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54C78A8F-96B0-73DD-720B-369065168343}"/>
                    </a:ext>
                  </a:extLst>
                </p14:cNvPr>
                <p14:cNvContentPartPr/>
                <p14:nvPr/>
              </p14:nvContentPartPr>
              <p14:xfrm>
                <a:off x="3637755" y="2284770"/>
                <a:ext cx="174600" cy="212040"/>
              </p14:xfrm>
            </p:contentPart>
          </mc:Choice>
          <mc:Fallback xmlns="">
            <p:pic>
              <p:nvPicPr>
                <p:cNvPr id="14" name="Ink 13">
                  <a:extLst>
                    <a:ext uri="{FF2B5EF4-FFF2-40B4-BE49-F238E27FC236}">
                      <a16:creationId xmlns:a16="http://schemas.microsoft.com/office/drawing/2014/main" id="{54C78A8F-96B0-73DD-720B-369065168343}"/>
                    </a:ext>
                  </a:extLst>
                </p:cNvPr>
                <p:cNvPicPr/>
                <p:nvPr/>
              </p:nvPicPr>
              <p:blipFill>
                <a:blip r:embed="rId19"/>
                <a:stretch>
                  <a:fillRect/>
                </a:stretch>
              </p:blipFill>
              <p:spPr>
                <a:xfrm>
                  <a:off x="3631635" y="2278650"/>
                  <a:ext cx="186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BAD1AA92-C026-C31E-9EDD-FCD349073159}"/>
                    </a:ext>
                  </a:extLst>
                </p14:cNvPr>
                <p14:cNvContentPartPr/>
                <p14:nvPr/>
              </p14:nvContentPartPr>
              <p14:xfrm>
                <a:off x="3932595" y="2247330"/>
                <a:ext cx="191880" cy="228240"/>
              </p14:xfrm>
            </p:contentPart>
          </mc:Choice>
          <mc:Fallback xmlns="">
            <p:pic>
              <p:nvPicPr>
                <p:cNvPr id="15" name="Ink 14">
                  <a:extLst>
                    <a:ext uri="{FF2B5EF4-FFF2-40B4-BE49-F238E27FC236}">
                      <a16:creationId xmlns:a16="http://schemas.microsoft.com/office/drawing/2014/main" id="{BAD1AA92-C026-C31E-9EDD-FCD349073159}"/>
                    </a:ext>
                  </a:extLst>
                </p:cNvPr>
                <p:cNvPicPr/>
                <p:nvPr/>
              </p:nvPicPr>
              <p:blipFill>
                <a:blip r:embed="rId21"/>
                <a:stretch>
                  <a:fillRect/>
                </a:stretch>
              </p:blipFill>
              <p:spPr>
                <a:xfrm>
                  <a:off x="3926475" y="2241210"/>
                  <a:ext cx="2041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8B9B5F05-D15B-2514-9D00-371355361B4B}"/>
                    </a:ext>
                  </a:extLst>
                </p14:cNvPr>
                <p14:cNvContentPartPr/>
                <p14:nvPr/>
              </p14:nvContentPartPr>
              <p14:xfrm>
                <a:off x="3922155" y="2275770"/>
                <a:ext cx="231480" cy="535320"/>
              </p14:xfrm>
            </p:contentPart>
          </mc:Choice>
          <mc:Fallback xmlns="">
            <p:pic>
              <p:nvPicPr>
                <p:cNvPr id="17" name="Ink 16">
                  <a:extLst>
                    <a:ext uri="{FF2B5EF4-FFF2-40B4-BE49-F238E27FC236}">
                      <a16:creationId xmlns:a16="http://schemas.microsoft.com/office/drawing/2014/main" id="{8B9B5F05-D15B-2514-9D00-371355361B4B}"/>
                    </a:ext>
                  </a:extLst>
                </p:cNvPr>
                <p:cNvPicPr/>
                <p:nvPr/>
              </p:nvPicPr>
              <p:blipFill>
                <a:blip r:embed="rId23"/>
                <a:stretch>
                  <a:fillRect/>
                </a:stretch>
              </p:blipFill>
              <p:spPr>
                <a:xfrm>
                  <a:off x="3916035" y="2269650"/>
                  <a:ext cx="243720" cy="547560"/>
                </a:xfrm>
                <a:prstGeom prst="rect">
                  <a:avLst/>
                </a:prstGeom>
              </p:spPr>
            </p:pic>
          </mc:Fallback>
        </mc:AlternateContent>
      </p:grpSp>
      <p:grpSp>
        <p:nvGrpSpPr>
          <p:cNvPr id="28" name="Group 27">
            <a:extLst>
              <a:ext uri="{FF2B5EF4-FFF2-40B4-BE49-F238E27FC236}">
                <a16:creationId xmlns:a16="http://schemas.microsoft.com/office/drawing/2014/main" id="{FE81C48C-291A-EB6C-69C4-AA6129B2A5D7}"/>
              </a:ext>
            </a:extLst>
          </p:cNvPr>
          <p:cNvGrpSpPr/>
          <p:nvPr/>
        </p:nvGrpSpPr>
        <p:grpSpPr>
          <a:xfrm>
            <a:off x="4474035" y="1868970"/>
            <a:ext cx="908640" cy="987120"/>
            <a:chOff x="4474035" y="1868970"/>
            <a:chExt cx="908640" cy="987120"/>
          </a:xfrm>
        </p:grpSpPr>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B0CE574-D3DD-6325-2DAB-0960E7959705}"/>
                    </a:ext>
                  </a:extLst>
                </p14:cNvPr>
                <p14:cNvContentPartPr/>
                <p14:nvPr/>
              </p14:nvContentPartPr>
              <p14:xfrm>
                <a:off x="4474035" y="1971210"/>
                <a:ext cx="97920" cy="752040"/>
              </p14:xfrm>
            </p:contentPart>
          </mc:Choice>
          <mc:Fallback xmlns="">
            <p:pic>
              <p:nvPicPr>
                <p:cNvPr id="18" name="Ink 17">
                  <a:extLst>
                    <a:ext uri="{FF2B5EF4-FFF2-40B4-BE49-F238E27FC236}">
                      <a16:creationId xmlns:a16="http://schemas.microsoft.com/office/drawing/2014/main" id="{0B0CE574-D3DD-6325-2DAB-0960E7959705}"/>
                    </a:ext>
                  </a:extLst>
                </p:cNvPr>
                <p:cNvPicPr/>
                <p:nvPr/>
              </p:nvPicPr>
              <p:blipFill>
                <a:blip r:embed="rId25"/>
                <a:stretch>
                  <a:fillRect/>
                </a:stretch>
              </p:blipFill>
              <p:spPr>
                <a:xfrm>
                  <a:off x="4467915" y="1965090"/>
                  <a:ext cx="11016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2D836B70-0A6C-34AB-3665-F511FB3FB4B0}"/>
                    </a:ext>
                  </a:extLst>
                </p14:cNvPr>
                <p14:cNvContentPartPr/>
                <p14:nvPr/>
              </p14:nvContentPartPr>
              <p14:xfrm>
                <a:off x="4702275" y="1868970"/>
                <a:ext cx="286920" cy="502200"/>
              </p14:xfrm>
            </p:contentPart>
          </mc:Choice>
          <mc:Fallback xmlns="">
            <p:pic>
              <p:nvPicPr>
                <p:cNvPr id="19" name="Ink 18">
                  <a:extLst>
                    <a:ext uri="{FF2B5EF4-FFF2-40B4-BE49-F238E27FC236}">
                      <a16:creationId xmlns:a16="http://schemas.microsoft.com/office/drawing/2014/main" id="{2D836B70-0A6C-34AB-3665-F511FB3FB4B0}"/>
                    </a:ext>
                  </a:extLst>
                </p:cNvPr>
                <p:cNvPicPr/>
                <p:nvPr/>
              </p:nvPicPr>
              <p:blipFill>
                <a:blip r:embed="rId27"/>
                <a:stretch>
                  <a:fillRect/>
                </a:stretch>
              </p:blipFill>
              <p:spPr>
                <a:xfrm>
                  <a:off x="4696155" y="1862850"/>
                  <a:ext cx="2991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0A002BF0-A032-C26B-C8FD-BCED5299AF44}"/>
                    </a:ext>
                  </a:extLst>
                </p14:cNvPr>
                <p14:cNvContentPartPr/>
                <p14:nvPr/>
              </p14:nvContentPartPr>
              <p14:xfrm>
                <a:off x="4648275" y="2437770"/>
                <a:ext cx="504000" cy="10080"/>
              </p14:xfrm>
            </p:contentPart>
          </mc:Choice>
          <mc:Fallback xmlns="">
            <p:pic>
              <p:nvPicPr>
                <p:cNvPr id="22" name="Ink 21">
                  <a:extLst>
                    <a:ext uri="{FF2B5EF4-FFF2-40B4-BE49-F238E27FC236}">
                      <a16:creationId xmlns:a16="http://schemas.microsoft.com/office/drawing/2014/main" id="{0A002BF0-A032-C26B-C8FD-BCED5299AF44}"/>
                    </a:ext>
                  </a:extLst>
                </p:cNvPr>
                <p:cNvPicPr/>
                <p:nvPr/>
              </p:nvPicPr>
              <p:blipFill>
                <a:blip r:embed="rId29"/>
                <a:stretch>
                  <a:fillRect/>
                </a:stretch>
              </p:blipFill>
              <p:spPr>
                <a:xfrm>
                  <a:off x="4642155" y="2431650"/>
                  <a:ext cx="516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957B9C70-52B7-C617-9C1C-1EDFE68C1BC2}"/>
                    </a:ext>
                  </a:extLst>
                </p14:cNvPr>
                <p14:cNvContentPartPr/>
                <p14:nvPr/>
              </p14:nvContentPartPr>
              <p14:xfrm>
                <a:off x="4714515" y="2590410"/>
                <a:ext cx="30240" cy="265680"/>
              </p14:xfrm>
            </p:contentPart>
          </mc:Choice>
          <mc:Fallback xmlns="">
            <p:pic>
              <p:nvPicPr>
                <p:cNvPr id="24" name="Ink 23">
                  <a:extLst>
                    <a:ext uri="{FF2B5EF4-FFF2-40B4-BE49-F238E27FC236}">
                      <a16:creationId xmlns:a16="http://schemas.microsoft.com/office/drawing/2014/main" id="{957B9C70-52B7-C617-9C1C-1EDFE68C1BC2}"/>
                    </a:ext>
                  </a:extLst>
                </p:cNvPr>
                <p:cNvPicPr/>
                <p:nvPr/>
              </p:nvPicPr>
              <p:blipFill>
                <a:blip r:embed="rId31"/>
                <a:stretch>
                  <a:fillRect/>
                </a:stretch>
              </p:blipFill>
              <p:spPr>
                <a:xfrm>
                  <a:off x="4708395" y="2584290"/>
                  <a:ext cx="424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B9009342-5717-DCF2-6E5E-EB7A10115BAD}"/>
                    </a:ext>
                  </a:extLst>
                </p14:cNvPr>
                <p14:cNvContentPartPr/>
                <p14:nvPr/>
              </p14:nvContentPartPr>
              <p14:xfrm>
                <a:off x="4897035" y="2666370"/>
                <a:ext cx="144360" cy="154800"/>
              </p14:xfrm>
            </p:contentPart>
          </mc:Choice>
          <mc:Fallback xmlns="">
            <p:pic>
              <p:nvPicPr>
                <p:cNvPr id="25" name="Ink 24">
                  <a:extLst>
                    <a:ext uri="{FF2B5EF4-FFF2-40B4-BE49-F238E27FC236}">
                      <a16:creationId xmlns:a16="http://schemas.microsoft.com/office/drawing/2014/main" id="{B9009342-5717-DCF2-6E5E-EB7A10115BAD}"/>
                    </a:ext>
                  </a:extLst>
                </p:cNvPr>
                <p:cNvPicPr/>
                <p:nvPr/>
              </p:nvPicPr>
              <p:blipFill>
                <a:blip r:embed="rId33"/>
                <a:stretch>
                  <a:fillRect/>
                </a:stretch>
              </p:blipFill>
              <p:spPr>
                <a:xfrm>
                  <a:off x="4890915" y="2660250"/>
                  <a:ext cx="156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B48977F4-8D41-E865-86C7-FAF432D4A7E3}"/>
                    </a:ext>
                  </a:extLst>
                </p14:cNvPr>
                <p14:cNvContentPartPr/>
                <p14:nvPr/>
              </p14:nvContentPartPr>
              <p14:xfrm>
                <a:off x="5219595" y="2047170"/>
                <a:ext cx="163080" cy="768960"/>
              </p14:xfrm>
            </p:contentPart>
          </mc:Choice>
          <mc:Fallback xmlns="">
            <p:pic>
              <p:nvPicPr>
                <p:cNvPr id="27" name="Ink 26">
                  <a:extLst>
                    <a:ext uri="{FF2B5EF4-FFF2-40B4-BE49-F238E27FC236}">
                      <a16:creationId xmlns:a16="http://schemas.microsoft.com/office/drawing/2014/main" id="{B48977F4-8D41-E865-86C7-FAF432D4A7E3}"/>
                    </a:ext>
                  </a:extLst>
                </p:cNvPr>
                <p:cNvPicPr/>
                <p:nvPr/>
              </p:nvPicPr>
              <p:blipFill>
                <a:blip r:embed="rId35"/>
                <a:stretch>
                  <a:fillRect/>
                </a:stretch>
              </p:blipFill>
              <p:spPr>
                <a:xfrm>
                  <a:off x="5213475" y="2041050"/>
                  <a:ext cx="175320" cy="78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63C0E87B-662D-2D26-A0B1-BDD3426521E9}"/>
                  </a:ext>
                </a:extLst>
              </p14:cNvPr>
              <p14:cNvContentPartPr/>
              <p14:nvPr/>
            </p14:nvContentPartPr>
            <p14:xfrm>
              <a:off x="1188315" y="3088290"/>
              <a:ext cx="243000" cy="415440"/>
            </p14:xfrm>
          </p:contentPart>
        </mc:Choice>
        <mc:Fallback xmlns="">
          <p:pic>
            <p:nvPicPr>
              <p:cNvPr id="29" name="Ink 28">
                <a:extLst>
                  <a:ext uri="{FF2B5EF4-FFF2-40B4-BE49-F238E27FC236}">
                    <a16:creationId xmlns:a16="http://schemas.microsoft.com/office/drawing/2014/main" id="{63C0E87B-662D-2D26-A0B1-BDD3426521E9}"/>
                  </a:ext>
                </a:extLst>
              </p:cNvPr>
              <p:cNvPicPr/>
              <p:nvPr/>
            </p:nvPicPr>
            <p:blipFill>
              <a:blip r:embed="rId37"/>
              <a:stretch>
                <a:fillRect/>
              </a:stretch>
            </p:blipFill>
            <p:spPr>
              <a:xfrm>
                <a:off x="1182195" y="3082170"/>
                <a:ext cx="255240" cy="427680"/>
              </a:xfrm>
              <a:prstGeom prst="rect">
                <a:avLst/>
              </a:prstGeom>
            </p:spPr>
          </p:pic>
        </mc:Fallback>
      </mc:AlternateContent>
      <p:grpSp>
        <p:nvGrpSpPr>
          <p:cNvPr id="35" name="Group 34">
            <a:extLst>
              <a:ext uri="{FF2B5EF4-FFF2-40B4-BE49-F238E27FC236}">
                <a16:creationId xmlns:a16="http://schemas.microsoft.com/office/drawing/2014/main" id="{09647545-7BA9-DAE1-7B04-AE86B108807B}"/>
              </a:ext>
            </a:extLst>
          </p:cNvPr>
          <p:cNvGrpSpPr/>
          <p:nvPr/>
        </p:nvGrpSpPr>
        <p:grpSpPr>
          <a:xfrm>
            <a:off x="6086115" y="437610"/>
            <a:ext cx="154440" cy="437040"/>
            <a:chOff x="6086115" y="437610"/>
            <a:chExt cx="154440" cy="437040"/>
          </a:xfrm>
        </p:grpSpPr>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FB481617-50C6-A9D5-76F7-3982C0BB8F62}"/>
                    </a:ext>
                  </a:extLst>
                </p14:cNvPr>
                <p14:cNvContentPartPr/>
                <p14:nvPr/>
              </p14:nvContentPartPr>
              <p14:xfrm>
                <a:off x="6086115" y="437610"/>
                <a:ext cx="360" cy="437040"/>
              </p14:xfrm>
            </p:contentPart>
          </mc:Choice>
          <mc:Fallback xmlns="">
            <p:pic>
              <p:nvPicPr>
                <p:cNvPr id="33" name="Ink 32">
                  <a:extLst>
                    <a:ext uri="{FF2B5EF4-FFF2-40B4-BE49-F238E27FC236}">
                      <a16:creationId xmlns:a16="http://schemas.microsoft.com/office/drawing/2014/main" id="{FB481617-50C6-A9D5-76F7-3982C0BB8F62}"/>
                    </a:ext>
                  </a:extLst>
                </p:cNvPr>
                <p:cNvPicPr/>
                <p:nvPr/>
              </p:nvPicPr>
              <p:blipFill>
                <a:blip r:embed="rId39"/>
                <a:stretch>
                  <a:fillRect/>
                </a:stretch>
              </p:blipFill>
              <p:spPr>
                <a:xfrm>
                  <a:off x="6079995" y="431490"/>
                  <a:ext cx="1260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52B0F9D9-0902-899A-0559-8493034A4497}"/>
                    </a:ext>
                  </a:extLst>
                </p14:cNvPr>
                <p14:cNvContentPartPr/>
                <p14:nvPr/>
              </p14:nvContentPartPr>
              <p14:xfrm>
                <a:off x="6124635" y="542010"/>
                <a:ext cx="115920" cy="123840"/>
              </p14:xfrm>
            </p:contentPart>
          </mc:Choice>
          <mc:Fallback xmlns="">
            <p:pic>
              <p:nvPicPr>
                <p:cNvPr id="34" name="Ink 33">
                  <a:extLst>
                    <a:ext uri="{FF2B5EF4-FFF2-40B4-BE49-F238E27FC236}">
                      <a16:creationId xmlns:a16="http://schemas.microsoft.com/office/drawing/2014/main" id="{52B0F9D9-0902-899A-0559-8493034A4497}"/>
                    </a:ext>
                  </a:extLst>
                </p:cNvPr>
                <p:cNvPicPr/>
                <p:nvPr/>
              </p:nvPicPr>
              <p:blipFill>
                <a:blip r:embed="rId41"/>
                <a:stretch>
                  <a:fillRect/>
                </a:stretch>
              </p:blipFill>
              <p:spPr>
                <a:xfrm>
                  <a:off x="6118515" y="535890"/>
                  <a:ext cx="128160" cy="136080"/>
                </a:xfrm>
                <a:prstGeom prst="rect">
                  <a:avLst/>
                </a:prstGeom>
              </p:spPr>
            </p:pic>
          </mc:Fallback>
        </mc:AlternateContent>
      </p:grpSp>
      <p:grpSp>
        <p:nvGrpSpPr>
          <p:cNvPr id="41" name="Group 40">
            <a:extLst>
              <a:ext uri="{FF2B5EF4-FFF2-40B4-BE49-F238E27FC236}">
                <a16:creationId xmlns:a16="http://schemas.microsoft.com/office/drawing/2014/main" id="{6E0F7D12-151C-EE6B-EDF0-6C690556D5DE}"/>
              </a:ext>
            </a:extLst>
          </p:cNvPr>
          <p:cNvGrpSpPr/>
          <p:nvPr/>
        </p:nvGrpSpPr>
        <p:grpSpPr>
          <a:xfrm>
            <a:off x="1628595" y="2885970"/>
            <a:ext cx="1019520" cy="827640"/>
            <a:chOff x="1628595" y="2885970"/>
            <a:chExt cx="1019520" cy="827640"/>
          </a:xfrm>
        </p:grpSpPr>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A53D4FF8-A5F5-2AAE-46B5-B8F34570ECBA}"/>
                    </a:ext>
                  </a:extLst>
                </p14:cNvPr>
                <p14:cNvContentPartPr/>
                <p14:nvPr/>
              </p14:nvContentPartPr>
              <p14:xfrm>
                <a:off x="1628595" y="3208890"/>
                <a:ext cx="205200" cy="20160"/>
              </p14:xfrm>
            </p:contentPart>
          </mc:Choice>
          <mc:Fallback xmlns="">
            <p:pic>
              <p:nvPicPr>
                <p:cNvPr id="30" name="Ink 29">
                  <a:extLst>
                    <a:ext uri="{FF2B5EF4-FFF2-40B4-BE49-F238E27FC236}">
                      <a16:creationId xmlns:a16="http://schemas.microsoft.com/office/drawing/2014/main" id="{A53D4FF8-A5F5-2AAE-46B5-B8F34570ECBA}"/>
                    </a:ext>
                  </a:extLst>
                </p:cNvPr>
                <p:cNvPicPr/>
                <p:nvPr/>
              </p:nvPicPr>
              <p:blipFill>
                <a:blip r:embed="rId43"/>
                <a:stretch>
                  <a:fillRect/>
                </a:stretch>
              </p:blipFill>
              <p:spPr>
                <a:xfrm>
                  <a:off x="1622475" y="3202770"/>
                  <a:ext cx="2174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E9B225A1-14AE-3A4B-5C72-E42118F3A654}"/>
                    </a:ext>
                  </a:extLst>
                </p14:cNvPr>
                <p14:cNvContentPartPr/>
                <p14:nvPr/>
              </p14:nvContentPartPr>
              <p14:xfrm>
                <a:off x="1666755" y="3342090"/>
                <a:ext cx="208440" cy="20160"/>
              </p14:xfrm>
            </p:contentPart>
          </mc:Choice>
          <mc:Fallback xmlns="">
            <p:pic>
              <p:nvPicPr>
                <p:cNvPr id="31" name="Ink 30">
                  <a:extLst>
                    <a:ext uri="{FF2B5EF4-FFF2-40B4-BE49-F238E27FC236}">
                      <a16:creationId xmlns:a16="http://schemas.microsoft.com/office/drawing/2014/main" id="{E9B225A1-14AE-3A4B-5C72-E42118F3A654}"/>
                    </a:ext>
                  </a:extLst>
                </p:cNvPr>
                <p:cNvPicPr/>
                <p:nvPr/>
              </p:nvPicPr>
              <p:blipFill>
                <a:blip r:embed="rId45"/>
                <a:stretch>
                  <a:fillRect/>
                </a:stretch>
              </p:blipFill>
              <p:spPr>
                <a:xfrm>
                  <a:off x="1660635" y="3335970"/>
                  <a:ext cx="2206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FEFF57A1-92FB-8542-E120-55B602D8DEE1}"/>
                    </a:ext>
                  </a:extLst>
                </p14:cNvPr>
                <p14:cNvContentPartPr/>
                <p14:nvPr/>
              </p14:nvContentPartPr>
              <p14:xfrm>
                <a:off x="2199915" y="2885970"/>
                <a:ext cx="360" cy="227160"/>
              </p14:xfrm>
            </p:contentPart>
          </mc:Choice>
          <mc:Fallback xmlns="">
            <p:pic>
              <p:nvPicPr>
                <p:cNvPr id="36" name="Ink 35">
                  <a:extLst>
                    <a:ext uri="{FF2B5EF4-FFF2-40B4-BE49-F238E27FC236}">
                      <a16:creationId xmlns:a16="http://schemas.microsoft.com/office/drawing/2014/main" id="{FEFF57A1-92FB-8542-E120-55B602D8DEE1}"/>
                    </a:ext>
                  </a:extLst>
                </p:cNvPr>
                <p:cNvPicPr/>
                <p:nvPr/>
              </p:nvPicPr>
              <p:blipFill>
                <a:blip r:embed="rId47"/>
                <a:stretch>
                  <a:fillRect/>
                </a:stretch>
              </p:blipFill>
              <p:spPr>
                <a:xfrm>
                  <a:off x="2193795" y="2879850"/>
                  <a:ext cx="126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1CEDDD42-FEDA-5976-C29A-5CB464B033AB}"/>
                    </a:ext>
                  </a:extLst>
                </p14:cNvPr>
                <p14:cNvContentPartPr/>
                <p14:nvPr/>
              </p14:nvContentPartPr>
              <p14:xfrm>
                <a:off x="2038275" y="3294570"/>
                <a:ext cx="609840" cy="10800"/>
              </p14:xfrm>
            </p:contentPart>
          </mc:Choice>
          <mc:Fallback xmlns="">
            <p:pic>
              <p:nvPicPr>
                <p:cNvPr id="37" name="Ink 36">
                  <a:extLst>
                    <a:ext uri="{FF2B5EF4-FFF2-40B4-BE49-F238E27FC236}">
                      <a16:creationId xmlns:a16="http://schemas.microsoft.com/office/drawing/2014/main" id="{1CEDDD42-FEDA-5976-C29A-5CB464B033AB}"/>
                    </a:ext>
                  </a:extLst>
                </p:cNvPr>
                <p:cNvPicPr/>
                <p:nvPr/>
              </p:nvPicPr>
              <p:blipFill>
                <a:blip r:embed="rId49"/>
                <a:stretch>
                  <a:fillRect/>
                </a:stretch>
              </p:blipFill>
              <p:spPr>
                <a:xfrm>
                  <a:off x="2032155" y="3288450"/>
                  <a:ext cx="62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3D48478B-0CB8-CF9C-A70F-E0FA6980CED0}"/>
                    </a:ext>
                  </a:extLst>
                </p14:cNvPr>
                <p14:cNvContentPartPr/>
                <p14:nvPr/>
              </p14:nvContentPartPr>
              <p14:xfrm>
                <a:off x="2228355" y="3380970"/>
                <a:ext cx="360" cy="332640"/>
              </p14:xfrm>
            </p:contentPart>
          </mc:Choice>
          <mc:Fallback xmlns="">
            <p:pic>
              <p:nvPicPr>
                <p:cNvPr id="38" name="Ink 37">
                  <a:extLst>
                    <a:ext uri="{FF2B5EF4-FFF2-40B4-BE49-F238E27FC236}">
                      <a16:creationId xmlns:a16="http://schemas.microsoft.com/office/drawing/2014/main" id="{3D48478B-0CB8-CF9C-A70F-E0FA6980CED0}"/>
                    </a:ext>
                  </a:extLst>
                </p:cNvPr>
                <p:cNvPicPr/>
                <p:nvPr/>
              </p:nvPicPr>
              <p:blipFill>
                <a:blip r:embed="rId51"/>
                <a:stretch>
                  <a:fillRect/>
                </a:stretch>
              </p:blipFill>
              <p:spPr>
                <a:xfrm>
                  <a:off x="2222235" y="3374850"/>
                  <a:ext cx="12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18F61E11-FABE-FBBB-C5C9-63A5D27F5BEC}"/>
                    </a:ext>
                  </a:extLst>
                </p14:cNvPr>
                <p14:cNvContentPartPr/>
                <p14:nvPr/>
              </p14:nvContentPartPr>
              <p14:xfrm>
                <a:off x="2239155" y="3437490"/>
                <a:ext cx="172440" cy="141480"/>
              </p14:xfrm>
            </p:contentPart>
          </mc:Choice>
          <mc:Fallback xmlns="">
            <p:pic>
              <p:nvPicPr>
                <p:cNvPr id="40" name="Ink 39">
                  <a:extLst>
                    <a:ext uri="{FF2B5EF4-FFF2-40B4-BE49-F238E27FC236}">
                      <a16:creationId xmlns:a16="http://schemas.microsoft.com/office/drawing/2014/main" id="{18F61E11-FABE-FBBB-C5C9-63A5D27F5BEC}"/>
                    </a:ext>
                  </a:extLst>
                </p:cNvPr>
                <p:cNvPicPr/>
                <p:nvPr/>
              </p:nvPicPr>
              <p:blipFill>
                <a:blip r:embed="rId53"/>
                <a:stretch>
                  <a:fillRect/>
                </a:stretch>
              </p:blipFill>
              <p:spPr>
                <a:xfrm>
                  <a:off x="2233035" y="3431370"/>
                  <a:ext cx="184680" cy="153720"/>
                </a:xfrm>
                <a:prstGeom prst="rect">
                  <a:avLst/>
                </a:prstGeom>
              </p:spPr>
            </p:pic>
          </mc:Fallback>
        </mc:AlternateContent>
      </p:grpSp>
      <p:grpSp>
        <p:nvGrpSpPr>
          <p:cNvPr id="44" name="Group 43">
            <a:extLst>
              <a:ext uri="{FF2B5EF4-FFF2-40B4-BE49-F238E27FC236}">
                <a16:creationId xmlns:a16="http://schemas.microsoft.com/office/drawing/2014/main" id="{7B3E5E70-4F56-F263-A88D-18D7022FF478}"/>
              </a:ext>
            </a:extLst>
          </p:cNvPr>
          <p:cNvGrpSpPr/>
          <p:nvPr/>
        </p:nvGrpSpPr>
        <p:grpSpPr>
          <a:xfrm>
            <a:off x="6410115" y="629490"/>
            <a:ext cx="132480" cy="160920"/>
            <a:chOff x="6410115" y="629490"/>
            <a:chExt cx="132480" cy="160920"/>
          </a:xfrm>
        </p:grpSpPr>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AC819816-7F3D-BE8C-EC6C-C890B8DF59ED}"/>
                    </a:ext>
                  </a:extLst>
                </p14:cNvPr>
                <p14:cNvContentPartPr/>
                <p14:nvPr/>
              </p14:nvContentPartPr>
              <p14:xfrm>
                <a:off x="6410115" y="629490"/>
                <a:ext cx="96840" cy="27360"/>
              </p14:xfrm>
            </p:contentPart>
          </mc:Choice>
          <mc:Fallback xmlns="">
            <p:pic>
              <p:nvPicPr>
                <p:cNvPr id="42" name="Ink 41">
                  <a:extLst>
                    <a:ext uri="{FF2B5EF4-FFF2-40B4-BE49-F238E27FC236}">
                      <a16:creationId xmlns:a16="http://schemas.microsoft.com/office/drawing/2014/main" id="{AC819816-7F3D-BE8C-EC6C-C890B8DF59ED}"/>
                    </a:ext>
                  </a:extLst>
                </p:cNvPr>
                <p:cNvPicPr/>
                <p:nvPr/>
              </p:nvPicPr>
              <p:blipFill>
                <a:blip r:embed="rId55"/>
                <a:stretch>
                  <a:fillRect/>
                </a:stretch>
              </p:blipFill>
              <p:spPr>
                <a:xfrm>
                  <a:off x="6403995" y="623370"/>
                  <a:ext cx="109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630BF830-1937-C43D-829A-B7EA7B2CE033}"/>
                    </a:ext>
                  </a:extLst>
                </p14:cNvPr>
                <p14:cNvContentPartPr/>
                <p14:nvPr/>
              </p14:nvContentPartPr>
              <p14:xfrm>
                <a:off x="6429195" y="779970"/>
                <a:ext cx="113400" cy="10440"/>
              </p14:xfrm>
            </p:contentPart>
          </mc:Choice>
          <mc:Fallback xmlns="">
            <p:pic>
              <p:nvPicPr>
                <p:cNvPr id="43" name="Ink 42">
                  <a:extLst>
                    <a:ext uri="{FF2B5EF4-FFF2-40B4-BE49-F238E27FC236}">
                      <a16:creationId xmlns:a16="http://schemas.microsoft.com/office/drawing/2014/main" id="{630BF830-1937-C43D-829A-B7EA7B2CE033}"/>
                    </a:ext>
                  </a:extLst>
                </p:cNvPr>
                <p:cNvPicPr/>
                <p:nvPr/>
              </p:nvPicPr>
              <p:blipFill>
                <a:blip r:embed="rId57"/>
                <a:stretch>
                  <a:fillRect/>
                </a:stretch>
              </p:blipFill>
              <p:spPr>
                <a:xfrm>
                  <a:off x="6423075" y="773850"/>
                  <a:ext cx="125640" cy="22680"/>
                </a:xfrm>
                <a:prstGeom prst="rect">
                  <a:avLst/>
                </a:prstGeom>
              </p:spPr>
            </p:pic>
          </mc:Fallback>
        </mc:AlternateContent>
      </p:grpSp>
      <p:grpSp>
        <p:nvGrpSpPr>
          <p:cNvPr id="47" name="Group 46">
            <a:extLst>
              <a:ext uri="{FF2B5EF4-FFF2-40B4-BE49-F238E27FC236}">
                <a16:creationId xmlns:a16="http://schemas.microsoft.com/office/drawing/2014/main" id="{F49597E7-2992-A5CD-954B-B6FDC1E51D59}"/>
              </a:ext>
            </a:extLst>
          </p:cNvPr>
          <p:cNvGrpSpPr/>
          <p:nvPr/>
        </p:nvGrpSpPr>
        <p:grpSpPr>
          <a:xfrm>
            <a:off x="6789915" y="542370"/>
            <a:ext cx="335160" cy="189360"/>
            <a:chOff x="6789915" y="542370"/>
            <a:chExt cx="335160" cy="189360"/>
          </a:xfrm>
        </p:grpSpPr>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5E1ACCFD-D04E-807B-C311-BC13A09D22C9}"/>
                    </a:ext>
                  </a:extLst>
                </p14:cNvPr>
                <p14:cNvContentPartPr/>
                <p14:nvPr/>
              </p14:nvContentPartPr>
              <p14:xfrm>
                <a:off x="6789915" y="542370"/>
                <a:ext cx="184320" cy="189360"/>
              </p14:xfrm>
            </p:contentPart>
          </mc:Choice>
          <mc:Fallback xmlns="">
            <p:pic>
              <p:nvPicPr>
                <p:cNvPr id="45" name="Ink 44">
                  <a:extLst>
                    <a:ext uri="{FF2B5EF4-FFF2-40B4-BE49-F238E27FC236}">
                      <a16:creationId xmlns:a16="http://schemas.microsoft.com/office/drawing/2014/main" id="{5E1ACCFD-D04E-807B-C311-BC13A09D22C9}"/>
                    </a:ext>
                  </a:extLst>
                </p:cNvPr>
                <p:cNvPicPr/>
                <p:nvPr/>
              </p:nvPicPr>
              <p:blipFill>
                <a:blip r:embed="rId59"/>
                <a:stretch>
                  <a:fillRect/>
                </a:stretch>
              </p:blipFill>
              <p:spPr>
                <a:xfrm>
                  <a:off x="6783795" y="536250"/>
                  <a:ext cx="1965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k 45">
                  <a:extLst>
                    <a:ext uri="{FF2B5EF4-FFF2-40B4-BE49-F238E27FC236}">
                      <a16:creationId xmlns:a16="http://schemas.microsoft.com/office/drawing/2014/main" id="{E2E7E406-7DC8-1950-9F75-25F3D587CC15}"/>
                    </a:ext>
                  </a:extLst>
                </p14:cNvPr>
                <p14:cNvContentPartPr/>
                <p14:nvPr/>
              </p14:nvContentPartPr>
              <p14:xfrm>
                <a:off x="7114995" y="703290"/>
                <a:ext cx="10080" cy="20880"/>
              </p14:xfrm>
            </p:contentPart>
          </mc:Choice>
          <mc:Fallback xmlns="">
            <p:pic>
              <p:nvPicPr>
                <p:cNvPr id="46" name="Ink 45">
                  <a:extLst>
                    <a:ext uri="{FF2B5EF4-FFF2-40B4-BE49-F238E27FC236}">
                      <a16:creationId xmlns:a16="http://schemas.microsoft.com/office/drawing/2014/main" id="{E2E7E406-7DC8-1950-9F75-25F3D587CC15}"/>
                    </a:ext>
                  </a:extLst>
                </p:cNvPr>
                <p:cNvPicPr/>
                <p:nvPr/>
              </p:nvPicPr>
              <p:blipFill>
                <a:blip r:embed="rId61"/>
                <a:stretch>
                  <a:fillRect/>
                </a:stretch>
              </p:blipFill>
              <p:spPr>
                <a:xfrm>
                  <a:off x="7108875" y="697170"/>
                  <a:ext cx="22320" cy="33120"/>
                </a:xfrm>
                <a:prstGeom prst="rect">
                  <a:avLst/>
                </a:prstGeom>
              </p:spPr>
            </p:pic>
          </mc:Fallback>
        </mc:AlternateContent>
      </p:grpSp>
      <p:grpSp>
        <p:nvGrpSpPr>
          <p:cNvPr id="57" name="Group 56">
            <a:extLst>
              <a:ext uri="{FF2B5EF4-FFF2-40B4-BE49-F238E27FC236}">
                <a16:creationId xmlns:a16="http://schemas.microsoft.com/office/drawing/2014/main" id="{D32C02EC-F52C-1FFE-883E-7A39905E0B25}"/>
              </a:ext>
            </a:extLst>
          </p:cNvPr>
          <p:cNvGrpSpPr/>
          <p:nvPr/>
        </p:nvGrpSpPr>
        <p:grpSpPr>
          <a:xfrm>
            <a:off x="7227315" y="504570"/>
            <a:ext cx="395280" cy="220680"/>
            <a:chOff x="7227315" y="504570"/>
            <a:chExt cx="395280" cy="220680"/>
          </a:xfrm>
        </p:grpSpPr>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B8FFB66A-F86C-1DC7-A37A-962320FBD7D4}"/>
                    </a:ext>
                  </a:extLst>
                </p14:cNvPr>
                <p14:cNvContentPartPr/>
                <p14:nvPr/>
              </p14:nvContentPartPr>
              <p14:xfrm>
                <a:off x="7227315" y="504570"/>
                <a:ext cx="167040" cy="220680"/>
              </p14:xfrm>
            </p:contentPart>
          </mc:Choice>
          <mc:Fallback xmlns="">
            <p:pic>
              <p:nvPicPr>
                <p:cNvPr id="48" name="Ink 47">
                  <a:extLst>
                    <a:ext uri="{FF2B5EF4-FFF2-40B4-BE49-F238E27FC236}">
                      <a16:creationId xmlns:a16="http://schemas.microsoft.com/office/drawing/2014/main" id="{B8FFB66A-F86C-1DC7-A37A-962320FBD7D4}"/>
                    </a:ext>
                  </a:extLst>
                </p:cNvPr>
                <p:cNvPicPr/>
                <p:nvPr/>
              </p:nvPicPr>
              <p:blipFill>
                <a:blip r:embed="rId63"/>
                <a:stretch>
                  <a:fillRect/>
                </a:stretch>
              </p:blipFill>
              <p:spPr>
                <a:xfrm>
                  <a:off x="7221195" y="498450"/>
                  <a:ext cx="179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k 48">
                  <a:extLst>
                    <a:ext uri="{FF2B5EF4-FFF2-40B4-BE49-F238E27FC236}">
                      <a16:creationId xmlns:a16="http://schemas.microsoft.com/office/drawing/2014/main" id="{EAB6591E-24CD-1681-1DFD-20AF05B6E8CB}"/>
                    </a:ext>
                  </a:extLst>
                </p14:cNvPr>
                <p14:cNvContentPartPr/>
                <p14:nvPr/>
              </p14:nvContentPartPr>
              <p14:xfrm>
                <a:off x="7466355" y="513570"/>
                <a:ext cx="156240" cy="174600"/>
              </p14:xfrm>
            </p:contentPart>
          </mc:Choice>
          <mc:Fallback xmlns="">
            <p:pic>
              <p:nvPicPr>
                <p:cNvPr id="49" name="Ink 48">
                  <a:extLst>
                    <a:ext uri="{FF2B5EF4-FFF2-40B4-BE49-F238E27FC236}">
                      <a16:creationId xmlns:a16="http://schemas.microsoft.com/office/drawing/2014/main" id="{EAB6591E-24CD-1681-1DFD-20AF05B6E8CB}"/>
                    </a:ext>
                  </a:extLst>
                </p:cNvPr>
                <p:cNvPicPr/>
                <p:nvPr/>
              </p:nvPicPr>
              <p:blipFill>
                <a:blip r:embed="rId65"/>
                <a:stretch>
                  <a:fillRect/>
                </a:stretch>
              </p:blipFill>
              <p:spPr>
                <a:xfrm>
                  <a:off x="7460235" y="507450"/>
                  <a:ext cx="168480" cy="186840"/>
                </a:xfrm>
                <a:prstGeom prst="rect">
                  <a:avLst/>
                </a:prstGeom>
              </p:spPr>
            </p:pic>
          </mc:Fallback>
        </mc:AlternateContent>
      </p:grpSp>
      <p:grpSp>
        <p:nvGrpSpPr>
          <p:cNvPr id="60" name="Group 59">
            <a:extLst>
              <a:ext uri="{FF2B5EF4-FFF2-40B4-BE49-F238E27FC236}">
                <a16:creationId xmlns:a16="http://schemas.microsoft.com/office/drawing/2014/main" id="{6BC3D276-534E-77A3-38FA-A65597E00B79}"/>
              </a:ext>
            </a:extLst>
          </p:cNvPr>
          <p:cNvGrpSpPr/>
          <p:nvPr/>
        </p:nvGrpSpPr>
        <p:grpSpPr>
          <a:xfrm>
            <a:off x="2905155" y="3256410"/>
            <a:ext cx="247320" cy="77400"/>
            <a:chOff x="2905155" y="3256410"/>
            <a:chExt cx="247320" cy="77400"/>
          </a:xfrm>
        </p:grpSpPr>
        <mc:AlternateContent xmlns:mc="http://schemas.openxmlformats.org/markup-compatibility/2006" xmlns:p14="http://schemas.microsoft.com/office/powerpoint/2010/main">
          <mc:Choice Requires="p14">
            <p:contentPart p14:bwMode="auto" r:id="rId66">
              <p14:nvContentPartPr>
                <p14:cNvPr id="58" name="Ink 57">
                  <a:extLst>
                    <a:ext uri="{FF2B5EF4-FFF2-40B4-BE49-F238E27FC236}">
                      <a16:creationId xmlns:a16="http://schemas.microsoft.com/office/drawing/2014/main" id="{4AA7D08D-900C-CC16-B0B6-C7C43BC100E4}"/>
                    </a:ext>
                  </a:extLst>
                </p14:cNvPr>
                <p14:cNvContentPartPr/>
                <p14:nvPr/>
              </p14:nvContentPartPr>
              <p14:xfrm>
                <a:off x="2905155" y="3256410"/>
                <a:ext cx="104040" cy="20160"/>
              </p14:xfrm>
            </p:contentPart>
          </mc:Choice>
          <mc:Fallback xmlns="">
            <p:pic>
              <p:nvPicPr>
                <p:cNvPr id="58" name="Ink 57">
                  <a:extLst>
                    <a:ext uri="{FF2B5EF4-FFF2-40B4-BE49-F238E27FC236}">
                      <a16:creationId xmlns:a16="http://schemas.microsoft.com/office/drawing/2014/main" id="{4AA7D08D-900C-CC16-B0B6-C7C43BC100E4}"/>
                    </a:ext>
                  </a:extLst>
                </p:cNvPr>
                <p:cNvPicPr/>
                <p:nvPr/>
              </p:nvPicPr>
              <p:blipFill>
                <a:blip r:embed="rId67"/>
                <a:stretch>
                  <a:fillRect/>
                </a:stretch>
              </p:blipFill>
              <p:spPr>
                <a:xfrm>
                  <a:off x="2899035" y="3250290"/>
                  <a:ext cx="116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9" name="Ink 58">
                  <a:extLst>
                    <a:ext uri="{FF2B5EF4-FFF2-40B4-BE49-F238E27FC236}">
                      <a16:creationId xmlns:a16="http://schemas.microsoft.com/office/drawing/2014/main" id="{1BE40111-907F-BD0A-673A-152BFE046B74}"/>
                    </a:ext>
                  </a:extLst>
                </p14:cNvPr>
                <p14:cNvContentPartPr/>
                <p14:nvPr/>
              </p14:nvContentPartPr>
              <p14:xfrm>
                <a:off x="2942955" y="3303930"/>
                <a:ext cx="209520" cy="29880"/>
              </p14:xfrm>
            </p:contentPart>
          </mc:Choice>
          <mc:Fallback xmlns="">
            <p:pic>
              <p:nvPicPr>
                <p:cNvPr id="59" name="Ink 58">
                  <a:extLst>
                    <a:ext uri="{FF2B5EF4-FFF2-40B4-BE49-F238E27FC236}">
                      <a16:creationId xmlns:a16="http://schemas.microsoft.com/office/drawing/2014/main" id="{1BE40111-907F-BD0A-673A-152BFE046B74}"/>
                    </a:ext>
                  </a:extLst>
                </p:cNvPr>
                <p:cNvPicPr/>
                <p:nvPr/>
              </p:nvPicPr>
              <p:blipFill>
                <a:blip r:embed="rId69"/>
                <a:stretch>
                  <a:fillRect/>
                </a:stretch>
              </p:blipFill>
              <p:spPr>
                <a:xfrm>
                  <a:off x="2936835" y="3297810"/>
                  <a:ext cx="22176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61" name="Ink 60">
                <a:extLst>
                  <a:ext uri="{FF2B5EF4-FFF2-40B4-BE49-F238E27FC236}">
                    <a16:creationId xmlns:a16="http://schemas.microsoft.com/office/drawing/2014/main" id="{1E6436FA-BB13-4D83-236C-722F07756B9E}"/>
                  </a:ext>
                </a:extLst>
              </p14:cNvPr>
              <p14:cNvContentPartPr/>
              <p14:nvPr/>
            </p14:nvContentPartPr>
            <p14:xfrm>
              <a:off x="7714755" y="494850"/>
              <a:ext cx="360" cy="237600"/>
            </p14:xfrm>
          </p:contentPart>
        </mc:Choice>
        <mc:Fallback xmlns="">
          <p:pic>
            <p:nvPicPr>
              <p:cNvPr id="61" name="Ink 60">
                <a:extLst>
                  <a:ext uri="{FF2B5EF4-FFF2-40B4-BE49-F238E27FC236}">
                    <a16:creationId xmlns:a16="http://schemas.microsoft.com/office/drawing/2014/main" id="{1E6436FA-BB13-4D83-236C-722F07756B9E}"/>
                  </a:ext>
                </a:extLst>
              </p:cNvPr>
              <p:cNvPicPr/>
              <p:nvPr/>
            </p:nvPicPr>
            <p:blipFill>
              <a:blip r:embed="rId71"/>
              <a:stretch>
                <a:fillRect/>
              </a:stretch>
            </p:blipFill>
            <p:spPr>
              <a:xfrm>
                <a:off x="7708635" y="488730"/>
                <a:ext cx="12600" cy="249840"/>
              </a:xfrm>
              <a:prstGeom prst="rect">
                <a:avLst/>
              </a:prstGeom>
            </p:spPr>
          </p:pic>
        </mc:Fallback>
      </mc:AlternateContent>
      <p:grpSp>
        <p:nvGrpSpPr>
          <p:cNvPr id="67" name="Group 66">
            <a:extLst>
              <a:ext uri="{FF2B5EF4-FFF2-40B4-BE49-F238E27FC236}">
                <a16:creationId xmlns:a16="http://schemas.microsoft.com/office/drawing/2014/main" id="{9D06433F-92AC-95B8-91EB-CA34CFEC9811}"/>
              </a:ext>
            </a:extLst>
          </p:cNvPr>
          <p:cNvGrpSpPr/>
          <p:nvPr/>
        </p:nvGrpSpPr>
        <p:grpSpPr>
          <a:xfrm>
            <a:off x="3333195" y="3028530"/>
            <a:ext cx="727200" cy="355680"/>
            <a:chOff x="3333195" y="3028530"/>
            <a:chExt cx="727200" cy="355680"/>
          </a:xfrm>
        </p:grpSpPr>
        <mc:AlternateContent xmlns:mc="http://schemas.openxmlformats.org/markup-compatibility/2006" xmlns:p14="http://schemas.microsoft.com/office/powerpoint/2010/main">
          <mc:Choice Requires="p14">
            <p:contentPart p14:bwMode="auto" r:id="rId72">
              <p14:nvContentPartPr>
                <p14:cNvPr id="62" name="Ink 61">
                  <a:extLst>
                    <a:ext uri="{FF2B5EF4-FFF2-40B4-BE49-F238E27FC236}">
                      <a16:creationId xmlns:a16="http://schemas.microsoft.com/office/drawing/2014/main" id="{069DD812-8201-BA83-26E3-284319E6E31D}"/>
                    </a:ext>
                  </a:extLst>
                </p14:cNvPr>
                <p14:cNvContentPartPr/>
                <p14:nvPr/>
              </p14:nvContentPartPr>
              <p14:xfrm>
                <a:off x="3333195" y="3028530"/>
                <a:ext cx="4320" cy="260280"/>
              </p14:xfrm>
            </p:contentPart>
          </mc:Choice>
          <mc:Fallback xmlns="">
            <p:pic>
              <p:nvPicPr>
                <p:cNvPr id="62" name="Ink 61">
                  <a:extLst>
                    <a:ext uri="{FF2B5EF4-FFF2-40B4-BE49-F238E27FC236}">
                      <a16:creationId xmlns:a16="http://schemas.microsoft.com/office/drawing/2014/main" id="{069DD812-8201-BA83-26E3-284319E6E31D}"/>
                    </a:ext>
                  </a:extLst>
                </p:cNvPr>
                <p:cNvPicPr/>
                <p:nvPr/>
              </p:nvPicPr>
              <p:blipFill>
                <a:blip r:embed="rId73"/>
                <a:stretch>
                  <a:fillRect/>
                </a:stretch>
              </p:blipFill>
              <p:spPr>
                <a:xfrm>
                  <a:off x="3327075" y="3022410"/>
                  <a:ext cx="165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71F69651-44BD-4B0F-923B-75D5BCD876DE}"/>
                    </a:ext>
                  </a:extLst>
                </p14:cNvPr>
                <p14:cNvContentPartPr/>
                <p14:nvPr/>
              </p14:nvContentPartPr>
              <p14:xfrm>
                <a:off x="3409875" y="3131490"/>
                <a:ext cx="133920" cy="221040"/>
              </p14:xfrm>
            </p:contentPart>
          </mc:Choice>
          <mc:Fallback xmlns="">
            <p:pic>
              <p:nvPicPr>
                <p:cNvPr id="63" name="Ink 62">
                  <a:extLst>
                    <a:ext uri="{FF2B5EF4-FFF2-40B4-BE49-F238E27FC236}">
                      <a16:creationId xmlns:a16="http://schemas.microsoft.com/office/drawing/2014/main" id="{71F69651-44BD-4B0F-923B-75D5BCD876DE}"/>
                    </a:ext>
                  </a:extLst>
                </p:cNvPr>
                <p:cNvPicPr/>
                <p:nvPr/>
              </p:nvPicPr>
              <p:blipFill>
                <a:blip r:embed="rId75"/>
                <a:stretch>
                  <a:fillRect/>
                </a:stretch>
              </p:blipFill>
              <p:spPr>
                <a:xfrm>
                  <a:off x="3403755" y="3125370"/>
                  <a:ext cx="146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Ink 63">
                  <a:extLst>
                    <a:ext uri="{FF2B5EF4-FFF2-40B4-BE49-F238E27FC236}">
                      <a16:creationId xmlns:a16="http://schemas.microsoft.com/office/drawing/2014/main" id="{CFE1E63E-3FC4-7B7E-06BA-1A1504F8636D}"/>
                    </a:ext>
                  </a:extLst>
                </p14:cNvPr>
                <p14:cNvContentPartPr/>
                <p14:nvPr/>
              </p14:nvContentPartPr>
              <p14:xfrm>
                <a:off x="3684195" y="3149490"/>
                <a:ext cx="146520" cy="177120"/>
              </p14:xfrm>
            </p:contentPart>
          </mc:Choice>
          <mc:Fallback xmlns="">
            <p:pic>
              <p:nvPicPr>
                <p:cNvPr id="64" name="Ink 63">
                  <a:extLst>
                    <a:ext uri="{FF2B5EF4-FFF2-40B4-BE49-F238E27FC236}">
                      <a16:creationId xmlns:a16="http://schemas.microsoft.com/office/drawing/2014/main" id="{CFE1E63E-3FC4-7B7E-06BA-1A1504F8636D}"/>
                    </a:ext>
                  </a:extLst>
                </p:cNvPr>
                <p:cNvPicPr/>
                <p:nvPr/>
              </p:nvPicPr>
              <p:blipFill>
                <a:blip r:embed="rId77"/>
                <a:stretch>
                  <a:fillRect/>
                </a:stretch>
              </p:blipFill>
              <p:spPr>
                <a:xfrm>
                  <a:off x="3678075" y="3143370"/>
                  <a:ext cx="158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Ink 65">
                  <a:extLst>
                    <a:ext uri="{FF2B5EF4-FFF2-40B4-BE49-F238E27FC236}">
                      <a16:creationId xmlns:a16="http://schemas.microsoft.com/office/drawing/2014/main" id="{C47AFE1D-2586-EB2A-E522-09246030F24E}"/>
                    </a:ext>
                  </a:extLst>
                </p14:cNvPr>
                <p14:cNvContentPartPr/>
                <p14:nvPr/>
              </p14:nvContentPartPr>
              <p14:xfrm>
                <a:off x="3941955" y="3200250"/>
                <a:ext cx="118440" cy="183960"/>
              </p14:xfrm>
            </p:contentPart>
          </mc:Choice>
          <mc:Fallback xmlns="">
            <p:pic>
              <p:nvPicPr>
                <p:cNvPr id="66" name="Ink 65">
                  <a:extLst>
                    <a:ext uri="{FF2B5EF4-FFF2-40B4-BE49-F238E27FC236}">
                      <a16:creationId xmlns:a16="http://schemas.microsoft.com/office/drawing/2014/main" id="{C47AFE1D-2586-EB2A-E522-09246030F24E}"/>
                    </a:ext>
                  </a:extLst>
                </p:cNvPr>
                <p:cNvPicPr/>
                <p:nvPr/>
              </p:nvPicPr>
              <p:blipFill>
                <a:blip r:embed="rId79"/>
                <a:stretch>
                  <a:fillRect/>
                </a:stretch>
              </p:blipFill>
              <p:spPr>
                <a:xfrm>
                  <a:off x="3935835" y="3194130"/>
                  <a:ext cx="130680" cy="196200"/>
                </a:xfrm>
                <a:prstGeom prst="rect">
                  <a:avLst/>
                </a:prstGeom>
              </p:spPr>
            </p:pic>
          </mc:Fallback>
        </mc:AlternateContent>
      </p:grpSp>
      <p:grpSp>
        <p:nvGrpSpPr>
          <p:cNvPr id="71" name="Group 70">
            <a:extLst>
              <a:ext uri="{FF2B5EF4-FFF2-40B4-BE49-F238E27FC236}">
                <a16:creationId xmlns:a16="http://schemas.microsoft.com/office/drawing/2014/main" id="{A9E3D196-B496-7A14-0CA4-549D90E0025A}"/>
              </a:ext>
            </a:extLst>
          </p:cNvPr>
          <p:cNvGrpSpPr/>
          <p:nvPr/>
        </p:nvGrpSpPr>
        <p:grpSpPr>
          <a:xfrm>
            <a:off x="4381515" y="3104490"/>
            <a:ext cx="333720" cy="373680"/>
            <a:chOff x="4381515" y="3104490"/>
            <a:chExt cx="333720" cy="373680"/>
          </a:xfrm>
        </p:grpSpPr>
        <mc:AlternateContent xmlns:mc="http://schemas.openxmlformats.org/markup-compatibility/2006" xmlns:p14="http://schemas.microsoft.com/office/powerpoint/2010/main">
          <mc:Choice Requires="p14">
            <p:contentPart p14:bwMode="auto" r:id="rId80">
              <p14:nvContentPartPr>
                <p14:cNvPr id="68" name="Ink 67">
                  <a:extLst>
                    <a:ext uri="{FF2B5EF4-FFF2-40B4-BE49-F238E27FC236}">
                      <a16:creationId xmlns:a16="http://schemas.microsoft.com/office/drawing/2014/main" id="{2A2D54EB-03C7-FD90-46FA-B51F0DDB1B42}"/>
                    </a:ext>
                  </a:extLst>
                </p14:cNvPr>
                <p14:cNvContentPartPr/>
                <p14:nvPr/>
              </p14:nvContentPartPr>
              <p14:xfrm>
                <a:off x="4381515" y="3104490"/>
                <a:ext cx="360" cy="373680"/>
              </p14:xfrm>
            </p:contentPart>
          </mc:Choice>
          <mc:Fallback xmlns="">
            <p:pic>
              <p:nvPicPr>
                <p:cNvPr id="68" name="Ink 67">
                  <a:extLst>
                    <a:ext uri="{FF2B5EF4-FFF2-40B4-BE49-F238E27FC236}">
                      <a16:creationId xmlns:a16="http://schemas.microsoft.com/office/drawing/2014/main" id="{2A2D54EB-03C7-FD90-46FA-B51F0DDB1B42}"/>
                    </a:ext>
                  </a:extLst>
                </p:cNvPr>
                <p:cNvPicPr/>
                <p:nvPr/>
              </p:nvPicPr>
              <p:blipFill>
                <a:blip r:embed="rId81"/>
                <a:stretch>
                  <a:fillRect/>
                </a:stretch>
              </p:blipFill>
              <p:spPr>
                <a:xfrm>
                  <a:off x="4375395" y="3098370"/>
                  <a:ext cx="126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9" name="Ink 68">
                  <a:extLst>
                    <a:ext uri="{FF2B5EF4-FFF2-40B4-BE49-F238E27FC236}">
                      <a16:creationId xmlns:a16="http://schemas.microsoft.com/office/drawing/2014/main" id="{D42FE780-5F62-59EF-274B-A1D87204C03B}"/>
                    </a:ext>
                  </a:extLst>
                </p14:cNvPr>
                <p14:cNvContentPartPr/>
                <p14:nvPr/>
              </p14:nvContentPartPr>
              <p14:xfrm>
                <a:off x="4381515" y="3229050"/>
                <a:ext cx="132480" cy="67320"/>
              </p14:xfrm>
            </p:contentPart>
          </mc:Choice>
          <mc:Fallback xmlns="">
            <p:pic>
              <p:nvPicPr>
                <p:cNvPr id="69" name="Ink 68">
                  <a:extLst>
                    <a:ext uri="{FF2B5EF4-FFF2-40B4-BE49-F238E27FC236}">
                      <a16:creationId xmlns:a16="http://schemas.microsoft.com/office/drawing/2014/main" id="{D42FE780-5F62-59EF-274B-A1D87204C03B}"/>
                    </a:ext>
                  </a:extLst>
                </p:cNvPr>
                <p:cNvPicPr/>
                <p:nvPr/>
              </p:nvPicPr>
              <p:blipFill>
                <a:blip r:embed="rId83"/>
                <a:stretch>
                  <a:fillRect/>
                </a:stretch>
              </p:blipFill>
              <p:spPr>
                <a:xfrm>
                  <a:off x="4375395" y="3222930"/>
                  <a:ext cx="144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0" name="Ink 69">
                  <a:extLst>
                    <a:ext uri="{FF2B5EF4-FFF2-40B4-BE49-F238E27FC236}">
                      <a16:creationId xmlns:a16="http://schemas.microsoft.com/office/drawing/2014/main" id="{93F11785-BAAC-8295-A078-F5F1A56D0F32}"/>
                    </a:ext>
                  </a:extLst>
                </p14:cNvPr>
                <p14:cNvContentPartPr/>
                <p14:nvPr/>
              </p14:nvContentPartPr>
              <p14:xfrm>
                <a:off x="4550715" y="3208890"/>
                <a:ext cx="164520" cy="171720"/>
              </p14:xfrm>
            </p:contentPart>
          </mc:Choice>
          <mc:Fallback xmlns="">
            <p:pic>
              <p:nvPicPr>
                <p:cNvPr id="70" name="Ink 69">
                  <a:extLst>
                    <a:ext uri="{FF2B5EF4-FFF2-40B4-BE49-F238E27FC236}">
                      <a16:creationId xmlns:a16="http://schemas.microsoft.com/office/drawing/2014/main" id="{93F11785-BAAC-8295-A078-F5F1A56D0F32}"/>
                    </a:ext>
                  </a:extLst>
                </p:cNvPr>
                <p:cNvPicPr/>
                <p:nvPr/>
              </p:nvPicPr>
              <p:blipFill>
                <a:blip r:embed="rId85"/>
                <a:stretch>
                  <a:fillRect/>
                </a:stretch>
              </p:blipFill>
              <p:spPr>
                <a:xfrm>
                  <a:off x="4544595" y="3202770"/>
                  <a:ext cx="176760" cy="183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A3977B4F-060C-9C34-A8A0-A46DB438F94B}"/>
                  </a:ext>
                </a:extLst>
              </p14:cNvPr>
              <p14:cNvContentPartPr/>
              <p14:nvPr/>
            </p14:nvContentPartPr>
            <p14:xfrm>
              <a:off x="1152315" y="3999450"/>
              <a:ext cx="277560" cy="322200"/>
            </p14:xfrm>
          </p:contentPart>
        </mc:Choice>
        <mc:Fallback xmlns="">
          <p:pic>
            <p:nvPicPr>
              <p:cNvPr id="72" name="Ink 71">
                <a:extLst>
                  <a:ext uri="{FF2B5EF4-FFF2-40B4-BE49-F238E27FC236}">
                    <a16:creationId xmlns:a16="http://schemas.microsoft.com/office/drawing/2014/main" id="{A3977B4F-060C-9C34-A8A0-A46DB438F94B}"/>
                  </a:ext>
                </a:extLst>
              </p:cNvPr>
              <p:cNvPicPr/>
              <p:nvPr/>
            </p:nvPicPr>
            <p:blipFill>
              <a:blip r:embed="rId87"/>
              <a:stretch>
                <a:fillRect/>
              </a:stretch>
            </p:blipFill>
            <p:spPr>
              <a:xfrm>
                <a:off x="1146195" y="3993330"/>
                <a:ext cx="289800" cy="334440"/>
              </a:xfrm>
              <a:prstGeom prst="rect">
                <a:avLst/>
              </a:prstGeom>
            </p:spPr>
          </p:pic>
        </mc:Fallback>
      </mc:AlternateContent>
      <p:grpSp>
        <p:nvGrpSpPr>
          <p:cNvPr id="76" name="Group 75">
            <a:extLst>
              <a:ext uri="{FF2B5EF4-FFF2-40B4-BE49-F238E27FC236}">
                <a16:creationId xmlns:a16="http://schemas.microsoft.com/office/drawing/2014/main" id="{BA261474-6202-6450-C687-2091DC7E5C59}"/>
              </a:ext>
            </a:extLst>
          </p:cNvPr>
          <p:cNvGrpSpPr/>
          <p:nvPr/>
        </p:nvGrpSpPr>
        <p:grpSpPr>
          <a:xfrm>
            <a:off x="465435" y="3866610"/>
            <a:ext cx="374400" cy="418680"/>
            <a:chOff x="465435" y="3866610"/>
            <a:chExt cx="374400" cy="418680"/>
          </a:xfrm>
        </p:grpSpPr>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1C1EA2B3-4909-C465-2F4C-C26DCC5718DB}"/>
                    </a:ext>
                  </a:extLst>
                </p14:cNvPr>
                <p14:cNvContentPartPr/>
                <p14:nvPr/>
              </p14:nvContentPartPr>
              <p14:xfrm>
                <a:off x="532755" y="4076850"/>
                <a:ext cx="284760" cy="200880"/>
              </p14:xfrm>
            </p:contentPart>
          </mc:Choice>
          <mc:Fallback xmlns="">
            <p:pic>
              <p:nvPicPr>
                <p:cNvPr id="73" name="Ink 72">
                  <a:extLst>
                    <a:ext uri="{FF2B5EF4-FFF2-40B4-BE49-F238E27FC236}">
                      <a16:creationId xmlns:a16="http://schemas.microsoft.com/office/drawing/2014/main" id="{1C1EA2B3-4909-C465-2F4C-C26DCC5718DB}"/>
                    </a:ext>
                  </a:extLst>
                </p:cNvPr>
                <p:cNvPicPr/>
                <p:nvPr/>
              </p:nvPicPr>
              <p:blipFill>
                <a:blip r:embed="rId89"/>
                <a:stretch>
                  <a:fillRect/>
                </a:stretch>
              </p:blipFill>
              <p:spPr>
                <a:xfrm>
                  <a:off x="526635" y="4070730"/>
                  <a:ext cx="297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20892967-BDE6-7651-17E6-7FFE0C2F35BC}"/>
                    </a:ext>
                  </a:extLst>
                </p14:cNvPr>
                <p14:cNvContentPartPr/>
                <p14:nvPr/>
              </p14:nvContentPartPr>
              <p14:xfrm>
                <a:off x="465435" y="3942570"/>
                <a:ext cx="104400" cy="316080"/>
              </p14:xfrm>
            </p:contentPart>
          </mc:Choice>
          <mc:Fallback xmlns="">
            <p:pic>
              <p:nvPicPr>
                <p:cNvPr id="74" name="Ink 73">
                  <a:extLst>
                    <a:ext uri="{FF2B5EF4-FFF2-40B4-BE49-F238E27FC236}">
                      <a16:creationId xmlns:a16="http://schemas.microsoft.com/office/drawing/2014/main" id="{20892967-BDE6-7651-17E6-7FFE0C2F35BC}"/>
                    </a:ext>
                  </a:extLst>
                </p:cNvPr>
                <p:cNvPicPr/>
                <p:nvPr/>
              </p:nvPicPr>
              <p:blipFill>
                <a:blip r:embed="rId91"/>
                <a:stretch>
                  <a:fillRect/>
                </a:stretch>
              </p:blipFill>
              <p:spPr>
                <a:xfrm>
                  <a:off x="459315" y="3936450"/>
                  <a:ext cx="1166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Ink 74">
                  <a:extLst>
                    <a:ext uri="{FF2B5EF4-FFF2-40B4-BE49-F238E27FC236}">
                      <a16:creationId xmlns:a16="http://schemas.microsoft.com/office/drawing/2014/main" id="{1ADC4AA8-68B8-943F-3BA3-1CA0F6DBCE89}"/>
                    </a:ext>
                  </a:extLst>
                </p14:cNvPr>
                <p14:cNvContentPartPr/>
                <p14:nvPr/>
              </p14:nvContentPartPr>
              <p14:xfrm>
                <a:off x="751995" y="3866610"/>
                <a:ext cx="87840" cy="418680"/>
              </p14:xfrm>
            </p:contentPart>
          </mc:Choice>
          <mc:Fallback xmlns="">
            <p:pic>
              <p:nvPicPr>
                <p:cNvPr id="75" name="Ink 74">
                  <a:extLst>
                    <a:ext uri="{FF2B5EF4-FFF2-40B4-BE49-F238E27FC236}">
                      <a16:creationId xmlns:a16="http://schemas.microsoft.com/office/drawing/2014/main" id="{1ADC4AA8-68B8-943F-3BA3-1CA0F6DBCE89}"/>
                    </a:ext>
                  </a:extLst>
                </p:cNvPr>
                <p:cNvPicPr/>
                <p:nvPr/>
              </p:nvPicPr>
              <p:blipFill>
                <a:blip r:embed="rId93"/>
                <a:stretch>
                  <a:fillRect/>
                </a:stretch>
              </p:blipFill>
              <p:spPr>
                <a:xfrm>
                  <a:off x="745875" y="3860490"/>
                  <a:ext cx="100080" cy="430920"/>
                </a:xfrm>
                <a:prstGeom prst="rect">
                  <a:avLst/>
                </a:prstGeom>
              </p:spPr>
            </p:pic>
          </mc:Fallback>
        </mc:AlternateContent>
      </p:grpSp>
      <p:grpSp>
        <p:nvGrpSpPr>
          <p:cNvPr id="79" name="Group 78">
            <a:extLst>
              <a:ext uri="{FF2B5EF4-FFF2-40B4-BE49-F238E27FC236}">
                <a16:creationId xmlns:a16="http://schemas.microsoft.com/office/drawing/2014/main" id="{DC6A8F42-9CAC-8F39-AA34-C03F479CFB64}"/>
              </a:ext>
            </a:extLst>
          </p:cNvPr>
          <p:cNvGrpSpPr/>
          <p:nvPr/>
        </p:nvGrpSpPr>
        <p:grpSpPr>
          <a:xfrm>
            <a:off x="1704555" y="4110690"/>
            <a:ext cx="243360" cy="131760"/>
            <a:chOff x="1704555" y="4110690"/>
            <a:chExt cx="243360" cy="131760"/>
          </a:xfrm>
        </p:grpSpPr>
        <mc:AlternateContent xmlns:mc="http://schemas.openxmlformats.org/markup-compatibility/2006" xmlns:p14="http://schemas.microsoft.com/office/powerpoint/2010/main">
          <mc:Choice Requires="p14">
            <p:contentPart p14:bwMode="auto" r:id="rId94">
              <p14:nvContentPartPr>
                <p14:cNvPr id="77" name="Ink 76">
                  <a:extLst>
                    <a:ext uri="{FF2B5EF4-FFF2-40B4-BE49-F238E27FC236}">
                      <a16:creationId xmlns:a16="http://schemas.microsoft.com/office/drawing/2014/main" id="{9459364B-3832-6A42-E42D-AFBE99E69286}"/>
                    </a:ext>
                  </a:extLst>
                </p14:cNvPr>
                <p14:cNvContentPartPr/>
                <p14:nvPr/>
              </p14:nvContentPartPr>
              <p14:xfrm>
                <a:off x="1733355" y="4110690"/>
                <a:ext cx="132840" cy="4320"/>
              </p14:xfrm>
            </p:contentPart>
          </mc:Choice>
          <mc:Fallback xmlns="">
            <p:pic>
              <p:nvPicPr>
                <p:cNvPr id="77" name="Ink 76">
                  <a:extLst>
                    <a:ext uri="{FF2B5EF4-FFF2-40B4-BE49-F238E27FC236}">
                      <a16:creationId xmlns:a16="http://schemas.microsoft.com/office/drawing/2014/main" id="{9459364B-3832-6A42-E42D-AFBE99E69286}"/>
                    </a:ext>
                  </a:extLst>
                </p:cNvPr>
                <p:cNvPicPr/>
                <p:nvPr/>
              </p:nvPicPr>
              <p:blipFill>
                <a:blip r:embed="rId95"/>
                <a:stretch>
                  <a:fillRect/>
                </a:stretch>
              </p:blipFill>
              <p:spPr>
                <a:xfrm>
                  <a:off x="1727235" y="4104570"/>
                  <a:ext cx="1450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8" name="Ink 77">
                  <a:extLst>
                    <a:ext uri="{FF2B5EF4-FFF2-40B4-BE49-F238E27FC236}">
                      <a16:creationId xmlns:a16="http://schemas.microsoft.com/office/drawing/2014/main" id="{25AEF968-2629-6093-E6F9-A5BCB86B1DD2}"/>
                    </a:ext>
                  </a:extLst>
                </p14:cNvPr>
                <p14:cNvContentPartPr/>
                <p14:nvPr/>
              </p14:nvContentPartPr>
              <p14:xfrm>
                <a:off x="1704555" y="4238130"/>
                <a:ext cx="243360" cy="4320"/>
              </p14:xfrm>
            </p:contentPart>
          </mc:Choice>
          <mc:Fallback xmlns="">
            <p:pic>
              <p:nvPicPr>
                <p:cNvPr id="78" name="Ink 77">
                  <a:extLst>
                    <a:ext uri="{FF2B5EF4-FFF2-40B4-BE49-F238E27FC236}">
                      <a16:creationId xmlns:a16="http://schemas.microsoft.com/office/drawing/2014/main" id="{25AEF968-2629-6093-E6F9-A5BCB86B1DD2}"/>
                    </a:ext>
                  </a:extLst>
                </p:cNvPr>
                <p:cNvPicPr/>
                <p:nvPr/>
              </p:nvPicPr>
              <p:blipFill>
                <a:blip r:embed="rId97"/>
                <a:stretch>
                  <a:fillRect/>
                </a:stretch>
              </p:blipFill>
              <p:spPr>
                <a:xfrm>
                  <a:off x="1698435" y="4232010"/>
                  <a:ext cx="255600" cy="1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80" name="Ink 79">
                <a:extLst>
                  <a:ext uri="{FF2B5EF4-FFF2-40B4-BE49-F238E27FC236}">
                    <a16:creationId xmlns:a16="http://schemas.microsoft.com/office/drawing/2014/main" id="{E230F9CD-2D7B-4F4E-3EC7-7059A665D642}"/>
                  </a:ext>
                </a:extLst>
              </p14:cNvPr>
              <p14:cNvContentPartPr/>
              <p14:nvPr/>
            </p14:nvContentPartPr>
            <p14:xfrm>
              <a:off x="2257155" y="3990810"/>
              <a:ext cx="360" cy="265680"/>
            </p14:xfrm>
          </p:contentPart>
        </mc:Choice>
        <mc:Fallback xmlns="">
          <p:pic>
            <p:nvPicPr>
              <p:cNvPr id="80" name="Ink 79">
                <a:extLst>
                  <a:ext uri="{FF2B5EF4-FFF2-40B4-BE49-F238E27FC236}">
                    <a16:creationId xmlns:a16="http://schemas.microsoft.com/office/drawing/2014/main" id="{E230F9CD-2D7B-4F4E-3EC7-7059A665D642}"/>
                  </a:ext>
                </a:extLst>
              </p:cNvPr>
              <p:cNvPicPr/>
              <p:nvPr/>
            </p:nvPicPr>
            <p:blipFill>
              <a:blip r:embed="rId99"/>
              <a:stretch>
                <a:fillRect/>
              </a:stretch>
            </p:blipFill>
            <p:spPr>
              <a:xfrm>
                <a:off x="2251035" y="3984690"/>
                <a:ext cx="126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Ink 80">
                <a:extLst>
                  <a:ext uri="{FF2B5EF4-FFF2-40B4-BE49-F238E27FC236}">
                    <a16:creationId xmlns:a16="http://schemas.microsoft.com/office/drawing/2014/main" id="{F93B609C-0DC1-8848-56A1-842040DA5C41}"/>
                  </a:ext>
                </a:extLst>
              </p14:cNvPr>
              <p14:cNvContentPartPr/>
              <p14:nvPr/>
            </p14:nvContentPartPr>
            <p14:xfrm>
              <a:off x="2295315" y="4019250"/>
              <a:ext cx="141840" cy="9720"/>
            </p14:xfrm>
          </p:contentPart>
        </mc:Choice>
        <mc:Fallback xmlns="">
          <p:pic>
            <p:nvPicPr>
              <p:cNvPr id="81" name="Ink 80">
                <a:extLst>
                  <a:ext uri="{FF2B5EF4-FFF2-40B4-BE49-F238E27FC236}">
                    <a16:creationId xmlns:a16="http://schemas.microsoft.com/office/drawing/2014/main" id="{F93B609C-0DC1-8848-56A1-842040DA5C41}"/>
                  </a:ext>
                </a:extLst>
              </p:cNvPr>
              <p:cNvPicPr/>
              <p:nvPr/>
            </p:nvPicPr>
            <p:blipFill>
              <a:blip r:embed="rId101"/>
              <a:stretch>
                <a:fillRect/>
              </a:stretch>
            </p:blipFill>
            <p:spPr>
              <a:xfrm>
                <a:off x="2289195" y="4013130"/>
                <a:ext cx="154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CCAA0C0B-93F4-E669-27CB-AAA17D55AE55}"/>
                  </a:ext>
                </a:extLst>
              </p14:cNvPr>
              <p14:cNvContentPartPr/>
              <p14:nvPr/>
            </p14:nvContentPartPr>
            <p14:xfrm>
              <a:off x="2283435" y="4025730"/>
              <a:ext cx="279720" cy="252000"/>
            </p14:xfrm>
          </p:contentPart>
        </mc:Choice>
        <mc:Fallback xmlns="">
          <p:pic>
            <p:nvPicPr>
              <p:cNvPr id="82" name="Ink 81">
                <a:extLst>
                  <a:ext uri="{FF2B5EF4-FFF2-40B4-BE49-F238E27FC236}">
                    <a16:creationId xmlns:a16="http://schemas.microsoft.com/office/drawing/2014/main" id="{CCAA0C0B-93F4-E669-27CB-AAA17D55AE55}"/>
                  </a:ext>
                </a:extLst>
              </p:cNvPr>
              <p:cNvPicPr/>
              <p:nvPr/>
            </p:nvPicPr>
            <p:blipFill>
              <a:blip r:embed="rId103"/>
              <a:stretch>
                <a:fillRect/>
              </a:stretch>
            </p:blipFill>
            <p:spPr>
              <a:xfrm>
                <a:off x="2277315" y="4019610"/>
                <a:ext cx="291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Ink 82">
                <a:extLst>
                  <a:ext uri="{FF2B5EF4-FFF2-40B4-BE49-F238E27FC236}">
                    <a16:creationId xmlns:a16="http://schemas.microsoft.com/office/drawing/2014/main" id="{3499C112-396E-8E01-FCF1-1F88FE7CA6FF}"/>
                  </a:ext>
                </a:extLst>
              </p14:cNvPr>
              <p14:cNvContentPartPr/>
              <p14:nvPr/>
            </p14:nvContentPartPr>
            <p14:xfrm>
              <a:off x="2266875" y="3952290"/>
              <a:ext cx="19800" cy="447480"/>
            </p14:xfrm>
          </p:contentPart>
        </mc:Choice>
        <mc:Fallback xmlns="">
          <p:pic>
            <p:nvPicPr>
              <p:cNvPr id="83" name="Ink 82">
                <a:extLst>
                  <a:ext uri="{FF2B5EF4-FFF2-40B4-BE49-F238E27FC236}">
                    <a16:creationId xmlns:a16="http://schemas.microsoft.com/office/drawing/2014/main" id="{3499C112-396E-8E01-FCF1-1F88FE7CA6FF}"/>
                  </a:ext>
                </a:extLst>
              </p:cNvPr>
              <p:cNvPicPr/>
              <p:nvPr/>
            </p:nvPicPr>
            <p:blipFill>
              <a:blip r:embed="rId105"/>
              <a:stretch>
                <a:fillRect/>
              </a:stretch>
            </p:blipFill>
            <p:spPr>
              <a:xfrm>
                <a:off x="2260755" y="3946170"/>
                <a:ext cx="3204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Ink 83">
                <a:extLst>
                  <a:ext uri="{FF2B5EF4-FFF2-40B4-BE49-F238E27FC236}">
                    <a16:creationId xmlns:a16="http://schemas.microsoft.com/office/drawing/2014/main" id="{5B9B27D5-D444-350E-D74A-E0A2AAC301E0}"/>
                  </a:ext>
                </a:extLst>
              </p14:cNvPr>
              <p14:cNvContentPartPr/>
              <p14:nvPr/>
            </p14:nvContentPartPr>
            <p14:xfrm>
              <a:off x="2341755" y="4045890"/>
              <a:ext cx="240840" cy="252360"/>
            </p14:xfrm>
          </p:contentPart>
        </mc:Choice>
        <mc:Fallback xmlns="">
          <p:pic>
            <p:nvPicPr>
              <p:cNvPr id="84" name="Ink 83">
                <a:extLst>
                  <a:ext uri="{FF2B5EF4-FFF2-40B4-BE49-F238E27FC236}">
                    <a16:creationId xmlns:a16="http://schemas.microsoft.com/office/drawing/2014/main" id="{5B9B27D5-D444-350E-D74A-E0A2AAC301E0}"/>
                  </a:ext>
                </a:extLst>
              </p:cNvPr>
              <p:cNvPicPr/>
              <p:nvPr/>
            </p:nvPicPr>
            <p:blipFill>
              <a:blip r:embed="rId107"/>
              <a:stretch>
                <a:fillRect/>
              </a:stretch>
            </p:blipFill>
            <p:spPr>
              <a:xfrm>
                <a:off x="2335635" y="4039770"/>
                <a:ext cx="253080" cy="264600"/>
              </a:xfrm>
              <a:prstGeom prst="rect">
                <a:avLst/>
              </a:prstGeom>
            </p:spPr>
          </p:pic>
        </mc:Fallback>
      </mc:AlternateContent>
    </p:spTree>
    <p:extLst>
      <p:ext uri="{BB962C8B-B14F-4D97-AF65-F5344CB8AC3E}">
        <p14:creationId xmlns:p14="http://schemas.microsoft.com/office/powerpoint/2010/main" val="12739133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0F9DD-DF8B-C8B2-9EEE-53A37DF6C27E}"/>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CBBD0C5A-9FDF-B893-4345-F5A90D37A24A}"/>
              </a:ext>
            </a:extLst>
          </p:cNvPr>
          <p:cNvSpPr>
            <a:spLocks noGrp="1"/>
          </p:cNvSpPr>
          <p:nvPr>
            <p:ph idx="1"/>
          </p:nvPr>
        </p:nvSpPr>
        <p:spPr/>
        <p:txBody>
          <a:bodyPr>
            <a:normAutofit fontScale="92500" lnSpcReduction="20000"/>
          </a:bodyPr>
          <a:lstStyle/>
          <a:p>
            <a:r>
              <a:rPr lang="en-US" dirty="0"/>
              <a:t>Suppose a star has a parallax p = 0.01 arcsec, peak wavelength </a:t>
            </a:r>
            <a:r>
              <a:rPr lang="en-US" dirty="0" err="1"/>
              <a:t>λmax</a:t>
            </a:r>
            <a:r>
              <a:rPr lang="en-US" dirty="0"/>
              <a:t> = 250 nm, and apparent magnitude m = +5 . About what is its:</a:t>
            </a:r>
          </a:p>
          <a:p>
            <a:r>
              <a:rPr lang="en-US" dirty="0"/>
              <a:t> Distance d (in pc)?</a:t>
            </a:r>
          </a:p>
          <a:p>
            <a:endParaRPr lang="en-US" dirty="0"/>
          </a:p>
          <a:p>
            <a:r>
              <a:rPr lang="en-US" dirty="0"/>
              <a:t>Distance modulus m − M? </a:t>
            </a:r>
          </a:p>
          <a:p>
            <a:endParaRPr lang="en-US" dirty="0"/>
          </a:p>
          <a:p>
            <a:endParaRPr lang="en-US" dirty="0"/>
          </a:p>
          <a:p>
            <a:r>
              <a:rPr lang="en-US" dirty="0"/>
              <a:t>Absolute magnitude M? </a:t>
            </a:r>
          </a:p>
          <a:p>
            <a:endParaRPr lang="en-US" dirty="0"/>
          </a:p>
          <a:p>
            <a:endParaRPr lang="en-US" dirty="0"/>
          </a:p>
          <a:p>
            <a:r>
              <a:rPr lang="en-US" dirty="0"/>
              <a:t>Luminosity L (in L)?</a:t>
            </a:r>
          </a:p>
          <a:p>
            <a:endParaRPr lang="en-US" dirty="0"/>
          </a:p>
          <a:p>
            <a:endParaRPr lang="en-US" dirty="0"/>
          </a:p>
          <a:p>
            <a:endParaRPr lang="en-AE" dirty="0"/>
          </a:p>
        </p:txBody>
      </p:sp>
      <p:grpSp>
        <p:nvGrpSpPr>
          <p:cNvPr id="7" name="Group 6">
            <a:extLst>
              <a:ext uri="{FF2B5EF4-FFF2-40B4-BE49-F238E27FC236}">
                <a16:creationId xmlns:a16="http://schemas.microsoft.com/office/drawing/2014/main" id="{BEEFD6BE-3BC0-57AA-7247-AF4ED70FDE14}"/>
              </a:ext>
            </a:extLst>
          </p:cNvPr>
          <p:cNvGrpSpPr/>
          <p:nvPr/>
        </p:nvGrpSpPr>
        <p:grpSpPr>
          <a:xfrm>
            <a:off x="3359835" y="2627490"/>
            <a:ext cx="521640" cy="382680"/>
            <a:chOff x="3359835" y="2627490"/>
            <a:chExt cx="521640" cy="382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AEB7AA5-C62E-F37A-52A9-09F56CA5C51E}"/>
                    </a:ext>
                  </a:extLst>
                </p14:cNvPr>
                <p14:cNvContentPartPr/>
                <p14:nvPr/>
              </p14:nvContentPartPr>
              <p14:xfrm>
                <a:off x="3359835" y="2627490"/>
                <a:ext cx="294840" cy="382680"/>
              </p14:xfrm>
            </p:contentPart>
          </mc:Choice>
          <mc:Fallback xmlns="">
            <p:pic>
              <p:nvPicPr>
                <p:cNvPr id="4" name="Ink 3">
                  <a:extLst>
                    <a:ext uri="{FF2B5EF4-FFF2-40B4-BE49-F238E27FC236}">
                      <a16:creationId xmlns:a16="http://schemas.microsoft.com/office/drawing/2014/main" id="{FAEB7AA5-C62E-F37A-52A9-09F56CA5C51E}"/>
                    </a:ext>
                  </a:extLst>
                </p:cNvPr>
                <p:cNvPicPr/>
                <p:nvPr/>
              </p:nvPicPr>
              <p:blipFill>
                <a:blip r:embed="rId3"/>
                <a:stretch>
                  <a:fillRect/>
                </a:stretch>
              </p:blipFill>
              <p:spPr>
                <a:xfrm>
                  <a:off x="3353715" y="2621370"/>
                  <a:ext cx="30708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48CE41-E1F4-8758-576C-B31A40282119}"/>
                    </a:ext>
                  </a:extLst>
                </p14:cNvPr>
                <p14:cNvContentPartPr/>
                <p14:nvPr/>
              </p14:nvContentPartPr>
              <p14:xfrm>
                <a:off x="3790755" y="2819010"/>
                <a:ext cx="90720" cy="4320"/>
              </p14:xfrm>
            </p:contentPart>
          </mc:Choice>
          <mc:Fallback xmlns="">
            <p:pic>
              <p:nvPicPr>
                <p:cNvPr id="5" name="Ink 4">
                  <a:extLst>
                    <a:ext uri="{FF2B5EF4-FFF2-40B4-BE49-F238E27FC236}">
                      <a16:creationId xmlns:a16="http://schemas.microsoft.com/office/drawing/2014/main" id="{EE48CE41-E1F4-8758-576C-B31A40282119}"/>
                    </a:ext>
                  </a:extLst>
                </p:cNvPr>
                <p:cNvPicPr/>
                <p:nvPr/>
              </p:nvPicPr>
              <p:blipFill>
                <a:blip r:embed="rId5"/>
                <a:stretch>
                  <a:fillRect/>
                </a:stretch>
              </p:blipFill>
              <p:spPr>
                <a:xfrm>
                  <a:off x="3784635" y="2812890"/>
                  <a:ext cx="1029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CC9916D-68F2-6436-7283-72D8E07FE656}"/>
                    </a:ext>
                  </a:extLst>
                </p14:cNvPr>
                <p14:cNvContentPartPr/>
                <p14:nvPr/>
              </p14:nvContentPartPr>
              <p14:xfrm>
                <a:off x="3752955" y="2895330"/>
                <a:ext cx="113760" cy="10080"/>
              </p14:xfrm>
            </p:contentPart>
          </mc:Choice>
          <mc:Fallback xmlns="">
            <p:pic>
              <p:nvPicPr>
                <p:cNvPr id="6" name="Ink 5">
                  <a:extLst>
                    <a:ext uri="{FF2B5EF4-FFF2-40B4-BE49-F238E27FC236}">
                      <a16:creationId xmlns:a16="http://schemas.microsoft.com/office/drawing/2014/main" id="{9CC9916D-68F2-6436-7283-72D8E07FE656}"/>
                    </a:ext>
                  </a:extLst>
                </p:cNvPr>
                <p:cNvPicPr/>
                <p:nvPr/>
              </p:nvPicPr>
              <p:blipFill>
                <a:blip r:embed="rId7"/>
                <a:stretch>
                  <a:fillRect/>
                </a:stretch>
              </p:blipFill>
              <p:spPr>
                <a:xfrm>
                  <a:off x="3746835" y="2889210"/>
                  <a:ext cx="126000" cy="2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E5BD99C-5F35-F73A-FB49-3C3D84C2A747}"/>
                  </a:ext>
                </a:extLst>
              </p14:cNvPr>
              <p14:cNvContentPartPr/>
              <p14:nvPr/>
            </p14:nvContentPartPr>
            <p14:xfrm>
              <a:off x="4276755" y="2609490"/>
              <a:ext cx="360" cy="214560"/>
            </p14:xfrm>
          </p:contentPart>
        </mc:Choice>
        <mc:Fallback xmlns="">
          <p:pic>
            <p:nvPicPr>
              <p:cNvPr id="8" name="Ink 7">
                <a:extLst>
                  <a:ext uri="{FF2B5EF4-FFF2-40B4-BE49-F238E27FC236}">
                    <a16:creationId xmlns:a16="http://schemas.microsoft.com/office/drawing/2014/main" id="{BE5BD99C-5F35-F73A-FB49-3C3D84C2A747}"/>
                  </a:ext>
                </a:extLst>
              </p:cNvPr>
              <p:cNvPicPr/>
              <p:nvPr/>
            </p:nvPicPr>
            <p:blipFill>
              <a:blip r:embed="rId9"/>
              <a:stretch>
                <a:fillRect/>
              </a:stretch>
            </p:blipFill>
            <p:spPr>
              <a:xfrm>
                <a:off x="4270635" y="2603370"/>
                <a:ext cx="12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C9A282A-6135-DBC3-EF33-51DBE365D22C}"/>
                  </a:ext>
                </a:extLst>
              </p14:cNvPr>
              <p14:cNvContentPartPr/>
              <p14:nvPr/>
            </p14:nvContentPartPr>
            <p14:xfrm>
              <a:off x="4123755" y="2843490"/>
              <a:ext cx="437760" cy="23400"/>
            </p14:xfrm>
          </p:contentPart>
        </mc:Choice>
        <mc:Fallback xmlns="">
          <p:pic>
            <p:nvPicPr>
              <p:cNvPr id="9" name="Ink 8">
                <a:extLst>
                  <a:ext uri="{FF2B5EF4-FFF2-40B4-BE49-F238E27FC236}">
                    <a16:creationId xmlns:a16="http://schemas.microsoft.com/office/drawing/2014/main" id="{0C9A282A-6135-DBC3-EF33-51DBE365D22C}"/>
                  </a:ext>
                </a:extLst>
              </p:cNvPr>
              <p:cNvPicPr/>
              <p:nvPr/>
            </p:nvPicPr>
            <p:blipFill>
              <a:blip r:embed="rId11"/>
              <a:stretch>
                <a:fillRect/>
              </a:stretch>
            </p:blipFill>
            <p:spPr>
              <a:xfrm>
                <a:off x="4117635" y="2837370"/>
                <a:ext cx="450000" cy="35640"/>
              </a:xfrm>
              <a:prstGeom prst="rect">
                <a:avLst/>
              </a:prstGeom>
            </p:spPr>
          </p:pic>
        </mc:Fallback>
      </mc:AlternateContent>
      <p:grpSp>
        <p:nvGrpSpPr>
          <p:cNvPr id="19" name="Group 18">
            <a:extLst>
              <a:ext uri="{FF2B5EF4-FFF2-40B4-BE49-F238E27FC236}">
                <a16:creationId xmlns:a16="http://schemas.microsoft.com/office/drawing/2014/main" id="{293F32CC-9BFB-C598-8FF3-47321186011D}"/>
              </a:ext>
            </a:extLst>
          </p:cNvPr>
          <p:cNvGrpSpPr/>
          <p:nvPr/>
        </p:nvGrpSpPr>
        <p:grpSpPr>
          <a:xfrm>
            <a:off x="4228515" y="2971290"/>
            <a:ext cx="203040" cy="447120"/>
            <a:chOff x="4228515" y="2971290"/>
            <a:chExt cx="203040" cy="44712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C534C70-210B-91F8-D74E-0038B30E595D}"/>
                    </a:ext>
                  </a:extLst>
                </p14:cNvPr>
                <p14:cNvContentPartPr/>
                <p14:nvPr/>
              </p14:nvContentPartPr>
              <p14:xfrm>
                <a:off x="4238235" y="2971290"/>
                <a:ext cx="360" cy="228240"/>
              </p14:xfrm>
            </p:contentPart>
          </mc:Choice>
          <mc:Fallback xmlns="">
            <p:pic>
              <p:nvPicPr>
                <p:cNvPr id="10" name="Ink 9">
                  <a:extLst>
                    <a:ext uri="{FF2B5EF4-FFF2-40B4-BE49-F238E27FC236}">
                      <a16:creationId xmlns:a16="http://schemas.microsoft.com/office/drawing/2014/main" id="{9C534C70-210B-91F8-D74E-0038B30E595D}"/>
                    </a:ext>
                  </a:extLst>
                </p:cNvPr>
                <p:cNvPicPr/>
                <p:nvPr/>
              </p:nvPicPr>
              <p:blipFill>
                <a:blip r:embed="rId13"/>
                <a:stretch>
                  <a:fillRect/>
                </a:stretch>
              </p:blipFill>
              <p:spPr>
                <a:xfrm>
                  <a:off x="4232115" y="2965170"/>
                  <a:ext cx="12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B3BB699F-DD8B-EE43-7E3C-E78B92342BF4}"/>
                    </a:ext>
                  </a:extLst>
                </p14:cNvPr>
                <p14:cNvContentPartPr/>
                <p14:nvPr/>
              </p14:nvContentPartPr>
              <p14:xfrm>
                <a:off x="4239315" y="3037170"/>
                <a:ext cx="192240" cy="115560"/>
              </p14:xfrm>
            </p:contentPart>
          </mc:Choice>
          <mc:Fallback xmlns="">
            <p:pic>
              <p:nvPicPr>
                <p:cNvPr id="12" name="Ink 11">
                  <a:extLst>
                    <a:ext uri="{FF2B5EF4-FFF2-40B4-BE49-F238E27FC236}">
                      <a16:creationId xmlns:a16="http://schemas.microsoft.com/office/drawing/2014/main" id="{B3BB699F-DD8B-EE43-7E3C-E78B92342BF4}"/>
                    </a:ext>
                  </a:extLst>
                </p:cNvPr>
                <p:cNvPicPr/>
                <p:nvPr/>
              </p:nvPicPr>
              <p:blipFill>
                <a:blip r:embed="rId15"/>
                <a:stretch>
                  <a:fillRect/>
                </a:stretch>
              </p:blipFill>
              <p:spPr>
                <a:xfrm>
                  <a:off x="4233195" y="3031050"/>
                  <a:ext cx="2044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539C4488-832C-85CB-4683-DFD2EF5BA32D}"/>
                    </a:ext>
                  </a:extLst>
                </p14:cNvPr>
                <p14:cNvContentPartPr/>
                <p14:nvPr/>
              </p14:nvContentPartPr>
              <p14:xfrm>
                <a:off x="4228515" y="3028530"/>
                <a:ext cx="10440" cy="389880"/>
              </p14:xfrm>
            </p:contentPart>
          </mc:Choice>
          <mc:Fallback xmlns="">
            <p:pic>
              <p:nvPicPr>
                <p:cNvPr id="14" name="Ink 13">
                  <a:extLst>
                    <a:ext uri="{FF2B5EF4-FFF2-40B4-BE49-F238E27FC236}">
                      <a16:creationId xmlns:a16="http://schemas.microsoft.com/office/drawing/2014/main" id="{539C4488-832C-85CB-4683-DFD2EF5BA32D}"/>
                    </a:ext>
                  </a:extLst>
                </p:cNvPr>
                <p:cNvPicPr/>
                <p:nvPr/>
              </p:nvPicPr>
              <p:blipFill>
                <a:blip r:embed="rId17"/>
                <a:stretch>
                  <a:fillRect/>
                </a:stretch>
              </p:blipFill>
              <p:spPr>
                <a:xfrm>
                  <a:off x="4222395" y="3022410"/>
                  <a:ext cx="22680" cy="402120"/>
                </a:xfrm>
                <a:prstGeom prst="rect">
                  <a:avLst/>
                </a:prstGeom>
              </p:spPr>
            </p:pic>
          </mc:Fallback>
        </mc:AlternateContent>
      </p:grpSp>
      <p:grpSp>
        <p:nvGrpSpPr>
          <p:cNvPr id="18" name="Group 17">
            <a:extLst>
              <a:ext uri="{FF2B5EF4-FFF2-40B4-BE49-F238E27FC236}">
                <a16:creationId xmlns:a16="http://schemas.microsoft.com/office/drawing/2014/main" id="{DFFE5F41-82D2-5427-B90C-DEADE49DE125}"/>
              </a:ext>
            </a:extLst>
          </p:cNvPr>
          <p:cNvGrpSpPr/>
          <p:nvPr/>
        </p:nvGrpSpPr>
        <p:grpSpPr>
          <a:xfrm>
            <a:off x="4714515" y="2780490"/>
            <a:ext cx="160920" cy="153360"/>
            <a:chOff x="4714515" y="2780490"/>
            <a:chExt cx="160920" cy="153360"/>
          </a:xfrm>
        </p:grpSpPr>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B83F4BD-67BA-7B77-E863-DF34ED32152A}"/>
                    </a:ext>
                  </a:extLst>
                </p14:cNvPr>
                <p14:cNvContentPartPr/>
                <p14:nvPr/>
              </p14:nvContentPartPr>
              <p14:xfrm>
                <a:off x="4714515" y="2780490"/>
                <a:ext cx="132840" cy="20160"/>
              </p14:xfrm>
            </p:contentPart>
          </mc:Choice>
          <mc:Fallback xmlns="">
            <p:pic>
              <p:nvPicPr>
                <p:cNvPr id="15" name="Ink 14">
                  <a:extLst>
                    <a:ext uri="{FF2B5EF4-FFF2-40B4-BE49-F238E27FC236}">
                      <a16:creationId xmlns:a16="http://schemas.microsoft.com/office/drawing/2014/main" id="{3B83F4BD-67BA-7B77-E863-DF34ED32152A}"/>
                    </a:ext>
                  </a:extLst>
                </p:cNvPr>
                <p:cNvPicPr/>
                <p:nvPr/>
              </p:nvPicPr>
              <p:blipFill>
                <a:blip r:embed="rId19"/>
                <a:stretch>
                  <a:fillRect/>
                </a:stretch>
              </p:blipFill>
              <p:spPr>
                <a:xfrm>
                  <a:off x="4708395" y="2774370"/>
                  <a:ext cx="145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5C52F2B-38C7-6D1B-D0E9-D36E63FC124B}"/>
                    </a:ext>
                  </a:extLst>
                </p14:cNvPr>
                <p14:cNvContentPartPr/>
                <p14:nvPr/>
              </p14:nvContentPartPr>
              <p14:xfrm>
                <a:off x="4724235" y="2891010"/>
                <a:ext cx="151200" cy="42840"/>
              </p14:xfrm>
            </p:contentPart>
          </mc:Choice>
          <mc:Fallback xmlns="">
            <p:pic>
              <p:nvPicPr>
                <p:cNvPr id="16" name="Ink 15">
                  <a:extLst>
                    <a:ext uri="{FF2B5EF4-FFF2-40B4-BE49-F238E27FC236}">
                      <a16:creationId xmlns:a16="http://schemas.microsoft.com/office/drawing/2014/main" id="{E5C52F2B-38C7-6D1B-D0E9-D36E63FC124B}"/>
                    </a:ext>
                  </a:extLst>
                </p:cNvPr>
                <p:cNvPicPr/>
                <p:nvPr/>
              </p:nvPicPr>
              <p:blipFill>
                <a:blip r:embed="rId21"/>
                <a:stretch>
                  <a:fillRect/>
                </a:stretch>
              </p:blipFill>
              <p:spPr>
                <a:xfrm>
                  <a:off x="4718115" y="2884890"/>
                  <a:ext cx="163440" cy="55080"/>
                </a:xfrm>
                <a:prstGeom prst="rect">
                  <a:avLst/>
                </a:prstGeom>
              </p:spPr>
            </p:pic>
          </mc:Fallback>
        </mc:AlternateContent>
      </p:grpSp>
      <p:grpSp>
        <p:nvGrpSpPr>
          <p:cNvPr id="26" name="Group 25">
            <a:extLst>
              <a:ext uri="{FF2B5EF4-FFF2-40B4-BE49-F238E27FC236}">
                <a16:creationId xmlns:a16="http://schemas.microsoft.com/office/drawing/2014/main" id="{9C8AB00B-9785-E1E4-97E1-3D7B50DE21FC}"/>
              </a:ext>
            </a:extLst>
          </p:cNvPr>
          <p:cNvGrpSpPr/>
          <p:nvPr/>
        </p:nvGrpSpPr>
        <p:grpSpPr>
          <a:xfrm>
            <a:off x="5181075" y="2657010"/>
            <a:ext cx="999360" cy="318240"/>
            <a:chOff x="5181075" y="2657010"/>
            <a:chExt cx="999360" cy="318240"/>
          </a:xfrm>
        </p:grpSpPr>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7E243FD8-C747-5510-F112-4A782748CB84}"/>
                    </a:ext>
                  </a:extLst>
                </p14:cNvPr>
                <p14:cNvContentPartPr/>
                <p14:nvPr/>
              </p14:nvContentPartPr>
              <p14:xfrm>
                <a:off x="5181075" y="2657010"/>
                <a:ext cx="360" cy="275760"/>
              </p14:xfrm>
            </p:contentPart>
          </mc:Choice>
          <mc:Fallback xmlns="">
            <p:pic>
              <p:nvPicPr>
                <p:cNvPr id="17" name="Ink 16">
                  <a:extLst>
                    <a:ext uri="{FF2B5EF4-FFF2-40B4-BE49-F238E27FC236}">
                      <a16:creationId xmlns:a16="http://schemas.microsoft.com/office/drawing/2014/main" id="{7E243FD8-C747-5510-F112-4A782748CB84}"/>
                    </a:ext>
                  </a:extLst>
                </p:cNvPr>
                <p:cNvPicPr/>
                <p:nvPr/>
              </p:nvPicPr>
              <p:blipFill>
                <a:blip r:embed="rId23"/>
                <a:stretch>
                  <a:fillRect/>
                </a:stretch>
              </p:blipFill>
              <p:spPr>
                <a:xfrm>
                  <a:off x="5174955" y="2650890"/>
                  <a:ext cx="12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2B2FD910-D79C-E288-8BDE-E3C5CEAE4D42}"/>
                    </a:ext>
                  </a:extLst>
                </p14:cNvPr>
                <p14:cNvContentPartPr/>
                <p14:nvPr/>
              </p14:nvContentPartPr>
              <p14:xfrm>
                <a:off x="5295195" y="2712450"/>
                <a:ext cx="164520" cy="156600"/>
              </p14:xfrm>
            </p:contentPart>
          </mc:Choice>
          <mc:Fallback xmlns="">
            <p:pic>
              <p:nvPicPr>
                <p:cNvPr id="20" name="Ink 19">
                  <a:extLst>
                    <a:ext uri="{FF2B5EF4-FFF2-40B4-BE49-F238E27FC236}">
                      <a16:creationId xmlns:a16="http://schemas.microsoft.com/office/drawing/2014/main" id="{2B2FD910-D79C-E288-8BDE-E3C5CEAE4D42}"/>
                    </a:ext>
                  </a:extLst>
                </p:cNvPr>
                <p:cNvPicPr/>
                <p:nvPr/>
              </p:nvPicPr>
              <p:blipFill>
                <a:blip r:embed="rId25"/>
                <a:stretch>
                  <a:fillRect/>
                </a:stretch>
              </p:blipFill>
              <p:spPr>
                <a:xfrm>
                  <a:off x="5289075" y="2706330"/>
                  <a:ext cx="176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16A27D9-9647-8534-CA71-47FC5A1A7940}"/>
                    </a:ext>
                  </a:extLst>
                </p14:cNvPr>
                <p14:cNvContentPartPr/>
                <p14:nvPr/>
              </p14:nvContentPartPr>
              <p14:xfrm>
                <a:off x="5598675" y="2673930"/>
                <a:ext cx="146880" cy="186480"/>
              </p14:xfrm>
            </p:contentPart>
          </mc:Choice>
          <mc:Fallback xmlns="">
            <p:pic>
              <p:nvPicPr>
                <p:cNvPr id="21" name="Ink 20">
                  <a:extLst>
                    <a:ext uri="{FF2B5EF4-FFF2-40B4-BE49-F238E27FC236}">
                      <a16:creationId xmlns:a16="http://schemas.microsoft.com/office/drawing/2014/main" id="{D16A27D9-9647-8534-CA71-47FC5A1A7940}"/>
                    </a:ext>
                  </a:extLst>
                </p:cNvPr>
                <p:cNvPicPr/>
                <p:nvPr/>
              </p:nvPicPr>
              <p:blipFill>
                <a:blip r:embed="rId27"/>
                <a:stretch>
                  <a:fillRect/>
                </a:stretch>
              </p:blipFill>
              <p:spPr>
                <a:xfrm>
                  <a:off x="5592555" y="2667810"/>
                  <a:ext cx="1591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3BCEAE61-7181-14CC-EA05-9711E2938230}"/>
                    </a:ext>
                  </a:extLst>
                </p14:cNvPr>
                <p14:cNvContentPartPr/>
                <p14:nvPr/>
              </p14:nvContentPartPr>
              <p14:xfrm>
                <a:off x="5924115" y="2704530"/>
                <a:ext cx="360" cy="270720"/>
              </p14:xfrm>
            </p:contentPart>
          </mc:Choice>
          <mc:Fallback xmlns="">
            <p:pic>
              <p:nvPicPr>
                <p:cNvPr id="22" name="Ink 21">
                  <a:extLst>
                    <a:ext uri="{FF2B5EF4-FFF2-40B4-BE49-F238E27FC236}">
                      <a16:creationId xmlns:a16="http://schemas.microsoft.com/office/drawing/2014/main" id="{3BCEAE61-7181-14CC-EA05-9711E2938230}"/>
                    </a:ext>
                  </a:extLst>
                </p:cNvPr>
                <p:cNvPicPr/>
                <p:nvPr/>
              </p:nvPicPr>
              <p:blipFill>
                <a:blip r:embed="rId29"/>
                <a:stretch>
                  <a:fillRect/>
                </a:stretch>
              </p:blipFill>
              <p:spPr>
                <a:xfrm>
                  <a:off x="5917995" y="2698410"/>
                  <a:ext cx="12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26555D7-0E12-0353-AD41-954EF8DE16A9}"/>
                    </a:ext>
                  </a:extLst>
                </p14:cNvPr>
                <p14:cNvContentPartPr/>
                <p14:nvPr/>
              </p14:nvContentPartPr>
              <p14:xfrm>
                <a:off x="5924115" y="2761410"/>
                <a:ext cx="68040" cy="70560"/>
              </p14:xfrm>
            </p:contentPart>
          </mc:Choice>
          <mc:Fallback xmlns="">
            <p:pic>
              <p:nvPicPr>
                <p:cNvPr id="23" name="Ink 22">
                  <a:extLst>
                    <a:ext uri="{FF2B5EF4-FFF2-40B4-BE49-F238E27FC236}">
                      <a16:creationId xmlns:a16="http://schemas.microsoft.com/office/drawing/2014/main" id="{F26555D7-0E12-0353-AD41-954EF8DE16A9}"/>
                    </a:ext>
                  </a:extLst>
                </p:cNvPr>
                <p:cNvPicPr/>
                <p:nvPr/>
              </p:nvPicPr>
              <p:blipFill>
                <a:blip r:embed="rId31"/>
                <a:stretch>
                  <a:fillRect/>
                </a:stretch>
              </p:blipFill>
              <p:spPr>
                <a:xfrm>
                  <a:off x="5917995" y="2755290"/>
                  <a:ext cx="80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F00DD6F1-FF7A-874B-6962-DAADF7980538}"/>
                    </a:ext>
                  </a:extLst>
                </p14:cNvPr>
                <p14:cNvContentPartPr/>
                <p14:nvPr/>
              </p14:nvContentPartPr>
              <p14:xfrm>
                <a:off x="6093315" y="2761410"/>
                <a:ext cx="87120" cy="134280"/>
              </p14:xfrm>
            </p:contentPart>
          </mc:Choice>
          <mc:Fallback xmlns="">
            <p:pic>
              <p:nvPicPr>
                <p:cNvPr id="25" name="Ink 24">
                  <a:extLst>
                    <a:ext uri="{FF2B5EF4-FFF2-40B4-BE49-F238E27FC236}">
                      <a16:creationId xmlns:a16="http://schemas.microsoft.com/office/drawing/2014/main" id="{F00DD6F1-FF7A-874B-6962-DAADF7980538}"/>
                    </a:ext>
                  </a:extLst>
                </p:cNvPr>
                <p:cNvPicPr/>
                <p:nvPr/>
              </p:nvPicPr>
              <p:blipFill>
                <a:blip r:embed="rId33"/>
                <a:stretch>
                  <a:fillRect/>
                </a:stretch>
              </p:blipFill>
              <p:spPr>
                <a:xfrm>
                  <a:off x="6087195" y="2755290"/>
                  <a:ext cx="99360" cy="146520"/>
                </a:xfrm>
                <a:prstGeom prst="rect">
                  <a:avLst/>
                </a:prstGeom>
              </p:spPr>
            </p:pic>
          </mc:Fallback>
        </mc:AlternateContent>
      </p:grpSp>
      <p:grpSp>
        <p:nvGrpSpPr>
          <p:cNvPr id="35" name="Group 34">
            <a:extLst>
              <a:ext uri="{FF2B5EF4-FFF2-40B4-BE49-F238E27FC236}">
                <a16:creationId xmlns:a16="http://schemas.microsoft.com/office/drawing/2014/main" id="{6FE22814-8406-5D54-F492-5215C4A5EA1D}"/>
              </a:ext>
            </a:extLst>
          </p:cNvPr>
          <p:cNvGrpSpPr/>
          <p:nvPr/>
        </p:nvGrpSpPr>
        <p:grpSpPr>
          <a:xfrm>
            <a:off x="1152315" y="4075050"/>
            <a:ext cx="1516320" cy="287280"/>
            <a:chOff x="1152315" y="4075050"/>
            <a:chExt cx="1516320" cy="287280"/>
          </a:xfrm>
        </p:grpSpPr>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031FEC90-A1AF-7A1A-CB86-FDF30D567820}"/>
                    </a:ext>
                  </a:extLst>
                </p14:cNvPr>
                <p14:cNvContentPartPr/>
                <p14:nvPr/>
              </p14:nvContentPartPr>
              <p14:xfrm>
                <a:off x="1152315" y="4095570"/>
                <a:ext cx="296280" cy="235080"/>
              </p14:xfrm>
            </p:contentPart>
          </mc:Choice>
          <mc:Fallback xmlns="">
            <p:pic>
              <p:nvPicPr>
                <p:cNvPr id="27" name="Ink 26">
                  <a:extLst>
                    <a:ext uri="{FF2B5EF4-FFF2-40B4-BE49-F238E27FC236}">
                      <a16:creationId xmlns:a16="http://schemas.microsoft.com/office/drawing/2014/main" id="{031FEC90-A1AF-7A1A-CB86-FDF30D567820}"/>
                    </a:ext>
                  </a:extLst>
                </p:cNvPr>
                <p:cNvPicPr/>
                <p:nvPr/>
              </p:nvPicPr>
              <p:blipFill>
                <a:blip r:embed="rId35"/>
                <a:stretch>
                  <a:fillRect/>
                </a:stretch>
              </p:blipFill>
              <p:spPr>
                <a:xfrm>
                  <a:off x="1146195" y="4089450"/>
                  <a:ext cx="3085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D54B18CF-E43B-FD82-61A3-EB03E0506EE7}"/>
                    </a:ext>
                  </a:extLst>
                </p14:cNvPr>
                <p14:cNvContentPartPr/>
                <p14:nvPr/>
              </p14:nvContentPartPr>
              <p14:xfrm>
                <a:off x="1590075" y="4247850"/>
                <a:ext cx="238320" cy="360"/>
              </p14:xfrm>
            </p:contentPart>
          </mc:Choice>
          <mc:Fallback xmlns="">
            <p:pic>
              <p:nvPicPr>
                <p:cNvPr id="28" name="Ink 27">
                  <a:extLst>
                    <a:ext uri="{FF2B5EF4-FFF2-40B4-BE49-F238E27FC236}">
                      <a16:creationId xmlns:a16="http://schemas.microsoft.com/office/drawing/2014/main" id="{D54B18CF-E43B-FD82-61A3-EB03E0506EE7}"/>
                    </a:ext>
                  </a:extLst>
                </p:cNvPr>
                <p:cNvPicPr/>
                <p:nvPr/>
              </p:nvPicPr>
              <p:blipFill>
                <a:blip r:embed="rId37"/>
                <a:stretch>
                  <a:fillRect/>
                </a:stretch>
              </p:blipFill>
              <p:spPr>
                <a:xfrm>
                  <a:off x="1583955" y="4241730"/>
                  <a:ext cx="2505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8FB4753F-F6B7-3362-29DF-157CE1BEE4F0}"/>
                    </a:ext>
                  </a:extLst>
                </p14:cNvPr>
                <p14:cNvContentPartPr/>
                <p14:nvPr/>
              </p14:nvContentPartPr>
              <p14:xfrm>
                <a:off x="2000115" y="4076130"/>
                <a:ext cx="360" cy="256680"/>
              </p14:xfrm>
            </p:contentPart>
          </mc:Choice>
          <mc:Fallback xmlns="">
            <p:pic>
              <p:nvPicPr>
                <p:cNvPr id="29" name="Ink 28">
                  <a:extLst>
                    <a:ext uri="{FF2B5EF4-FFF2-40B4-BE49-F238E27FC236}">
                      <a16:creationId xmlns:a16="http://schemas.microsoft.com/office/drawing/2014/main" id="{8FB4753F-F6B7-3362-29DF-157CE1BEE4F0}"/>
                    </a:ext>
                  </a:extLst>
                </p:cNvPr>
                <p:cNvPicPr/>
                <p:nvPr/>
              </p:nvPicPr>
              <p:blipFill>
                <a:blip r:embed="rId39"/>
                <a:stretch>
                  <a:fillRect/>
                </a:stretch>
              </p:blipFill>
              <p:spPr>
                <a:xfrm>
                  <a:off x="1993995" y="4070010"/>
                  <a:ext cx="12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09CE6065-7B79-3147-CE2B-0158D1E3E88E}"/>
                    </a:ext>
                  </a:extLst>
                </p14:cNvPr>
                <p14:cNvContentPartPr/>
                <p14:nvPr/>
              </p14:nvContentPartPr>
              <p14:xfrm>
                <a:off x="2000115" y="4075050"/>
                <a:ext cx="207360" cy="287280"/>
              </p14:xfrm>
            </p:contentPart>
          </mc:Choice>
          <mc:Fallback xmlns="">
            <p:pic>
              <p:nvPicPr>
                <p:cNvPr id="31" name="Ink 30">
                  <a:extLst>
                    <a:ext uri="{FF2B5EF4-FFF2-40B4-BE49-F238E27FC236}">
                      <a16:creationId xmlns:a16="http://schemas.microsoft.com/office/drawing/2014/main" id="{09CE6065-7B79-3147-CE2B-0158D1E3E88E}"/>
                    </a:ext>
                  </a:extLst>
                </p:cNvPr>
                <p:cNvPicPr/>
                <p:nvPr/>
              </p:nvPicPr>
              <p:blipFill>
                <a:blip r:embed="rId41"/>
                <a:stretch>
                  <a:fillRect/>
                </a:stretch>
              </p:blipFill>
              <p:spPr>
                <a:xfrm>
                  <a:off x="1993995" y="4068930"/>
                  <a:ext cx="2196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15B0FFCB-5E3A-F7A5-150B-72A4B46DB835}"/>
                    </a:ext>
                  </a:extLst>
                </p14:cNvPr>
                <p14:cNvContentPartPr/>
                <p14:nvPr/>
              </p14:nvContentPartPr>
              <p14:xfrm>
                <a:off x="2390355" y="4171170"/>
                <a:ext cx="142200" cy="10080"/>
              </p14:xfrm>
            </p:contentPart>
          </mc:Choice>
          <mc:Fallback xmlns="">
            <p:pic>
              <p:nvPicPr>
                <p:cNvPr id="32" name="Ink 31">
                  <a:extLst>
                    <a:ext uri="{FF2B5EF4-FFF2-40B4-BE49-F238E27FC236}">
                      <a16:creationId xmlns:a16="http://schemas.microsoft.com/office/drawing/2014/main" id="{15B0FFCB-5E3A-F7A5-150B-72A4B46DB835}"/>
                    </a:ext>
                  </a:extLst>
                </p:cNvPr>
                <p:cNvPicPr/>
                <p:nvPr/>
              </p:nvPicPr>
              <p:blipFill>
                <a:blip r:embed="rId43"/>
                <a:stretch>
                  <a:fillRect/>
                </a:stretch>
              </p:blipFill>
              <p:spPr>
                <a:xfrm>
                  <a:off x="2384235" y="4165050"/>
                  <a:ext cx="1544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8D5EA8A4-421F-EA8C-7A77-B24364DE986E}"/>
                    </a:ext>
                  </a:extLst>
                </p14:cNvPr>
                <p14:cNvContentPartPr/>
                <p14:nvPr/>
              </p14:nvContentPartPr>
              <p14:xfrm>
                <a:off x="2409435" y="4276290"/>
                <a:ext cx="259200" cy="360"/>
              </p14:xfrm>
            </p:contentPart>
          </mc:Choice>
          <mc:Fallback xmlns="">
            <p:pic>
              <p:nvPicPr>
                <p:cNvPr id="34" name="Ink 33">
                  <a:extLst>
                    <a:ext uri="{FF2B5EF4-FFF2-40B4-BE49-F238E27FC236}">
                      <a16:creationId xmlns:a16="http://schemas.microsoft.com/office/drawing/2014/main" id="{8D5EA8A4-421F-EA8C-7A77-B24364DE986E}"/>
                    </a:ext>
                  </a:extLst>
                </p:cNvPr>
                <p:cNvPicPr/>
                <p:nvPr/>
              </p:nvPicPr>
              <p:blipFill>
                <a:blip r:embed="rId45"/>
                <a:stretch>
                  <a:fillRect/>
                </a:stretch>
              </p:blipFill>
              <p:spPr>
                <a:xfrm>
                  <a:off x="2403315" y="4270170"/>
                  <a:ext cx="271440" cy="12600"/>
                </a:xfrm>
                <a:prstGeom prst="rect">
                  <a:avLst/>
                </a:prstGeom>
              </p:spPr>
            </p:pic>
          </mc:Fallback>
        </mc:AlternateContent>
      </p:grpSp>
      <p:grpSp>
        <p:nvGrpSpPr>
          <p:cNvPr id="39" name="Group 38">
            <a:extLst>
              <a:ext uri="{FF2B5EF4-FFF2-40B4-BE49-F238E27FC236}">
                <a16:creationId xmlns:a16="http://schemas.microsoft.com/office/drawing/2014/main" id="{7BA2FAF1-D9C1-A689-D0F7-81CCB3861502}"/>
              </a:ext>
            </a:extLst>
          </p:cNvPr>
          <p:cNvGrpSpPr/>
          <p:nvPr/>
        </p:nvGrpSpPr>
        <p:grpSpPr>
          <a:xfrm>
            <a:off x="2791755" y="3942570"/>
            <a:ext cx="677880" cy="487440"/>
            <a:chOff x="2791755" y="3942570"/>
            <a:chExt cx="677880" cy="487440"/>
          </a:xfrm>
        </p:grpSpPr>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9C41CE5A-EFF8-6E07-E238-726B85C7843D}"/>
                    </a:ext>
                  </a:extLst>
                </p14:cNvPr>
                <p14:cNvContentPartPr/>
                <p14:nvPr/>
              </p14:nvContentPartPr>
              <p14:xfrm>
                <a:off x="2791755" y="4028610"/>
                <a:ext cx="313560" cy="401400"/>
              </p14:xfrm>
            </p:contentPart>
          </mc:Choice>
          <mc:Fallback xmlns="">
            <p:pic>
              <p:nvPicPr>
                <p:cNvPr id="36" name="Ink 35">
                  <a:extLst>
                    <a:ext uri="{FF2B5EF4-FFF2-40B4-BE49-F238E27FC236}">
                      <a16:creationId xmlns:a16="http://schemas.microsoft.com/office/drawing/2014/main" id="{9C41CE5A-EFF8-6E07-E238-726B85C7843D}"/>
                    </a:ext>
                  </a:extLst>
                </p:cNvPr>
                <p:cNvPicPr/>
                <p:nvPr/>
              </p:nvPicPr>
              <p:blipFill>
                <a:blip r:embed="rId47"/>
                <a:stretch>
                  <a:fillRect/>
                </a:stretch>
              </p:blipFill>
              <p:spPr>
                <a:xfrm>
                  <a:off x="2785635" y="4022490"/>
                  <a:ext cx="3258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7E5756CB-3215-04F3-9B8F-059AD5DD42F1}"/>
                    </a:ext>
                  </a:extLst>
                </p14:cNvPr>
                <p14:cNvContentPartPr/>
                <p14:nvPr/>
              </p14:nvContentPartPr>
              <p14:xfrm>
                <a:off x="3219435" y="3942570"/>
                <a:ext cx="360" cy="361800"/>
              </p14:xfrm>
            </p:contentPart>
          </mc:Choice>
          <mc:Fallback xmlns="">
            <p:pic>
              <p:nvPicPr>
                <p:cNvPr id="37" name="Ink 36">
                  <a:extLst>
                    <a:ext uri="{FF2B5EF4-FFF2-40B4-BE49-F238E27FC236}">
                      <a16:creationId xmlns:a16="http://schemas.microsoft.com/office/drawing/2014/main" id="{7E5756CB-3215-04F3-9B8F-059AD5DD42F1}"/>
                    </a:ext>
                  </a:extLst>
                </p:cNvPr>
                <p:cNvPicPr/>
                <p:nvPr/>
              </p:nvPicPr>
              <p:blipFill>
                <a:blip r:embed="rId49"/>
                <a:stretch>
                  <a:fillRect/>
                </a:stretch>
              </p:blipFill>
              <p:spPr>
                <a:xfrm>
                  <a:off x="3213315" y="3936450"/>
                  <a:ext cx="126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3EC7FF8F-7503-9C65-C900-38F05B8A926B}"/>
                    </a:ext>
                  </a:extLst>
                </p14:cNvPr>
                <p14:cNvContentPartPr/>
                <p14:nvPr/>
              </p14:nvContentPartPr>
              <p14:xfrm>
                <a:off x="3323115" y="4143090"/>
                <a:ext cx="146520" cy="183960"/>
              </p14:xfrm>
            </p:contentPart>
          </mc:Choice>
          <mc:Fallback xmlns="">
            <p:pic>
              <p:nvPicPr>
                <p:cNvPr id="38" name="Ink 37">
                  <a:extLst>
                    <a:ext uri="{FF2B5EF4-FFF2-40B4-BE49-F238E27FC236}">
                      <a16:creationId xmlns:a16="http://schemas.microsoft.com/office/drawing/2014/main" id="{3EC7FF8F-7503-9C65-C900-38F05B8A926B}"/>
                    </a:ext>
                  </a:extLst>
                </p:cNvPr>
                <p:cNvPicPr/>
                <p:nvPr/>
              </p:nvPicPr>
              <p:blipFill>
                <a:blip r:embed="rId51"/>
                <a:stretch>
                  <a:fillRect/>
                </a:stretch>
              </p:blipFill>
              <p:spPr>
                <a:xfrm>
                  <a:off x="3316995" y="4136970"/>
                  <a:ext cx="158760" cy="196200"/>
                </a:xfrm>
                <a:prstGeom prst="rect">
                  <a:avLst/>
                </a:prstGeom>
              </p:spPr>
            </p:pic>
          </mc:Fallback>
        </mc:AlternateContent>
      </p:grpSp>
      <p:grpSp>
        <p:nvGrpSpPr>
          <p:cNvPr id="52" name="Group 51">
            <a:extLst>
              <a:ext uri="{FF2B5EF4-FFF2-40B4-BE49-F238E27FC236}">
                <a16:creationId xmlns:a16="http://schemas.microsoft.com/office/drawing/2014/main" id="{3E7ABCEA-83C3-4670-D028-4B1FFEAF5EC8}"/>
              </a:ext>
            </a:extLst>
          </p:cNvPr>
          <p:cNvGrpSpPr/>
          <p:nvPr/>
        </p:nvGrpSpPr>
        <p:grpSpPr>
          <a:xfrm>
            <a:off x="3513915" y="3923850"/>
            <a:ext cx="2001240" cy="774720"/>
            <a:chOff x="3513915" y="3923850"/>
            <a:chExt cx="2001240" cy="774720"/>
          </a:xfrm>
        </p:grpSpPr>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E5E62B65-B0ED-A8D4-2128-952EE9DC8D67}"/>
                    </a:ext>
                  </a:extLst>
                </p14:cNvPr>
                <p14:cNvContentPartPr/>
                <p14:nvPr/>
              </p14:nvContentPartPr>
              <p14:xfrm>
                <a:off x="3513915" y="4142370"/>
                <a:ext cx="182520" cy="403200"/>
              </p14:xfrm>
            </p:contentPart>
          </mc:Choice>
          <mc:Fallback xmlns="">
            <p:pic>
              <p:nvPicPr>
                <p:cNvPr id="40" name="Ink 39">
                  <a:extLst>
                    <a:ext uri="{FF2B5EF4-FFF2-40B4-BE49-F238E27FC236}">
                      <a16:creationId xmlns:a16="http://schemas.microsoft.com/office/drawing/2014/main" id="{E5E62B65-B0ED-A8D4-2128-952EE9DC8D67}"/>
                    </a:ext>
                  </a:extLst>
                </p:cNvPr>
                <p:cNvPicPr/>
                <p:nvPr/>
              </p:nvPicPr>
              <p:blipFill>
                <a:blip r:embed="rId53"/>
                <a:stretch>
                  <a:fillRect/>
                </a:stretch>
              </p:blipFill>
              <p:spPr>
                <a:xfrm>
                  <a:off x="3507795" y="4136250"/>
                  <a:ext cx="19476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Ink 40">
                  <a:extLst>
                    <a:ext uri="{FF2B5EF4-FFF2-40B4-BE49-F238E27FC236}">
                      <a16:creationId xmlns:a16="http://schemas.microsoft.com/office/drawing/2014/main" id="{0B1DE577-D048-C700-B0C3-229B98196F45}"/>
                    </a:ext>
                  </a:extLst>
                </p14:cNvPr>
                <p14:cNvContentPartPr/>
                <p14:nvPr/>
              </p14:nvContentPartPr>
              <p14:xfrm>
                <a:off x="3883995" y="3923850"/>
                <a:ext cx="78480" cy="538200"/>
              </p14:xfrm>
            </p:contentPart>
          </mc:Choice>
          <mc:Fallback xmlns="">
            <p:pic>
              <p:nvPicPr>
                <p:cNvPr id="41" name="Ink 40">
                  <a:extLst>
                    <a:ext uri="{FF2B5EF4-FFF2-40B4-BE49-F238E27FC236}">
                      <a16:creationId xmlns:a16="http://schemas.microsoft.com/office/drawing/2014/main" id="{0B1DE577-D048-C700-B0C3-229B98196F45}"/>
                    </a:ext>
                  </a:extLst>
                </p:cNvPr>
                <p:cNvPicPr/>
                <p:nvPr/>
              </p:nvPicPr>
              <p:blipFill>
                <a:blip r:embed="rId55"/>
                <a:stretch>
                  <a:fillRect/>
                </a:stretch>
              </p:blipFill>
              <p:spPr>
                <a:xfrm>
                  <a:off x="3877875" y="3917730"/>
                  <a:ext cx="9072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D02E6BE0-BD4E-EEB7-F359-3CBEADC5C314}"/>
                    </a:ext>
                  </a:extLst>
                </p14:cNvPr>
                <p14:cNvContentPartPr/>
                <p14:nvPr/>
              </p14:nvContentPartPr>
              <p14:xfrm>
                <a:off x="4055355" y="3954450"/>
                <a:ext cx="282960" cy="363600"/>
              </p14:xfrm>
            </p:contentPart>
          </mc:Choice>
          <mc:Fallback xmlns="">
            <p:pic>
              <p:nvPicPr>
                <p:cNvPr id="42" name="Ink 41">
                  <a:extLst>
                    <a:ext uri="{FF2B5EF4-FFF2-40B4-BE49-F238E27FC236}">
                      <a16:creationId xmlns:a16="http://schemas.microsoft.com/office/drawing/2014/main" id="{D02E6BE0-BD4E-EEB7-F359-3CBEADC5C314}"/>
                    </a:ext>
                  </a:extLst>
                </p:cNvPr>
                <p:cNvPicPr/>
                <p:nvPr/>
              </p:nvPicPr>
              <p:blipFill>
                <a:blip r:embed="rId57"/>
                <a:stretch>
                  <a:fillRect/>
                </a:stretch>
              </p:blipFill>
              <p:spPr>
                <a:xfrm>
                  <a:off x="4049235" y="3948330"/>
                  <a:ext cx="2952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52F98B55-A3BB-ABA4-D8A9-BCC809B733CD}"/>
                    </a:ext>
                  </a:extLst>
                </p14:cNvPr>
                <p14:cNvContentPartPr/>
                <p14:nvPr/>
              </p14:nvContentPartPr>
              <p14:xfrm>
                <a:off x="4038435" y="4288890"/>
                <a:ext cx="461880" cy="35280"/>
              </p14:xfrm>
            </p:contentPart>
          </mc:Choice>
          <mc:Fallback xmlns="">
            <p:pic>
              <p:nvPicPr>
                <p:cNvPr id="43" name="Ink 42">
                  <a:extLst>
                    <a:ext uri="{FF2B5EF4-FFF2-40B4-BE49-F238E27FC236}">
                      <a16:creationId xmlns:a16="http://schemas.microsoft.com/office/drawing/2014/main" id="{52F98B55-A3BB-ABA4-D8A9-BCC809B733CD}"/>
                    </a:ext>
                  </a:extLst>
                </p:cNvPr>
                <p:cNvPicPr/>
                <p:nvPr/>
              </p:nvPicPr>
              <p:blipFill>
                <a:blip r:embed="rId59"/>
                <a:stretch>
                  <a:fillRect/>
                </a:stretch>
              </p:blipFill>
              <p:spPr>
                <a:xfrm>
                  <a:off x="4032315" y="4282770"/>
                  <a:ext cx="474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893D8C98-84E2-E18E-FCCF-EEB703F43DE4}"/>
                    </a:ext>
                  </a:extLst>
                </p14:cNvPr>
                <p14:cNvContentPartPr/>
                <p14:nvPr/>
              </p14:nvContentPartPr>
              <p14:xfrm>
                <a:off x="4114755" y="4457370"/>
                <a:ext cx="29880" cy="230040"/>
              </p14:xfrm>
            </p:contentPart>
          </mc:Choice>
          <mc:Fallback xmlns="">
            <p:pic>
              <p:nvPicPr>
                <p:cNvPr id="45" name="Ink 44">
                  <a:extLst>
                    <a:ext uri="{FF2B5EF4-FFF2-40B4-BE49-F238E27FC236}">
                      <a16:creationId xmlns:a16="http://schemas.microsoft.com/office/drawing/2014/main" id="{893D8C98-84E2-E18E-FCCF-EEB703F43DE4}"/>
                    </a:ext>
                  </a:extLst>
                </p:cNvPr>
                <p:cNvPicPr/>
                <p:nvPr/>
              </p:nvPicPr>
              <p:blipFill>
                <a:blip r:embed="rId61"/>
                <a:stretch>
                  <a:fillRect/>
                </a:stretch>
              </p:blipFill>
              <p:spPr>
                <a:xfrm>
                  <a:off x="4108635" y="4451250"/>
                  <a:ext cx="42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6ECA8FE8-9A73-B20C-0684-75106C9E4E95}"/>
                    </a:ext>
                  </a:extLst>
                </p14:cNvPr>
                <p14:cNvContentPartPr/>
                <p14:nvPr/>
              </p14:nvContentPartPr>
              <p14:xfrm>
                <a:off x="4257315" y="4484010"/>
                <a:ext cx="164880" cy="214560"/>
              </p14:xfrm>
            </p:contentPart>
          </mc:Choice>
          <mc:Fallback xmlns="">
            <p:pic>
              <p:nvPicPr>
                <p:cNvPr id="46" name="Ink 45">
                  <a:extLst>
                    <a:ext uri="{FF2B5EF4-FFF2-40B4-BE49-F238E27FC236}">
                      <a16:creationId xmlns:a16="http://schemas.microsoft.com/office/drawing/2014/main" id="{6ECA8FE8-9A73-B20C-0684-75106C9E4E95}"/>
                    </a:ext>
                  </a:extLst>
                </p:cNvPr>
                <p:cNvPicPr/>
                <p:nvPr/>
              </p:nvPicPr>
              <p:blipFill>
                <a:blip r:embed="rId63"/>
                <a:stretch>
                  <a:fillRect/>
                </a:stretch>
              </p:blipFill>
              <p:spPr>
                <a:xfrm>
                  <a:off x="4251195" y="4477890"/>
                  <a:ext cx="1771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4BF387F4-C2A8-4655-AE66-EC79EC0D88CF}"/>
                    </a:ext>
                  </a:extLst>
                </p14:cNvPr>
                <p14:cNvContentPartPr/>
                <p14:nvPr/>
              </p14:nvContentPartPr>
              <p14:xfrm>
                <a:off x="4543515" y="3942570"/>
                <a:ext cx="173160" cy="534960"/>
              </p14:xfrm>
            </p:contentPart>
          </mc:Choice>
          <mc:Fallback xmlns="">
            <p:pic>
              <p:nvPicPr>
                <p:cNvPr id="47" name="Ink 46">
                  <a:extLst>
                    <a:ext uri="{FF2B5EF4-FFF2-40B4-BE49-F238E27FC236}">
                      <a16:creationId xmlns:a16="http://schemas.microsoft.com/office/drawing/2014/main" id="{4BF387F4-C2A8-4655-AE66-EC79EC0D88CF}"/>
                    </a:ext>
                  </a:extLst>
                </p:cNvPr>
                <p:cNvPicPr/>
                <p:nvPr/>
              </p:nvPicPr>
              <p:blipFill>
                <a:blip r:embed="rId65"/>
                <a:stretch>
                  <a:fillRect/>
                </a:stretch>
              </p:blipFill>
              <p:spPr>
                <a:xfrm>
                  <a:off x="4537395" y="3936450"/>
                  <a:ext cx="18540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a16="http://schemas.microsoft.com/office/drawing/2014/main" id="{C3264BF5-AB1A-EB7E-7172-3F31A9579DD1}"/>
                    </a:ext>
                  </a:extLst>
                </p14:cNvPr>
                <p14:cNvContentPartPr/>
                <p14:nvPr/>
              </p14:nvContentPartPr>
              <p14:xfrm>
                <a:off x="4914315" y="4219050"/>
                <a:ext cx="161640" cy="360"/>
              </p14:xfrm>
            </p:contentPart>
          </mc:Choice>
          <mc:Fallback xmlns="">
            <p:pic>
              <p:nvPicPr>
                <p:cNvPr id="48" name="Ink 47">
                  <a:extLst>
                    <a:ext uri="{FF2B5EF4-FFF2-40B4-BE49-F238E27FC236}">
                      <a16:creationId xmlns:a16="http://schemas.microsoft.com/office/drawing/2014/main" id="{C3264BF5-AB1A-EB7E-7172-3F31A9579DD1}"/>
                    </a:ext>
                  </a:extLst>
                </p:cNvPr>
                <p:cNvPicPr/>
                <p:nvPr/>
              </p:nvPicPr>
              <p:blipFill>
                <a:blip r:embed="rId67"/>
                <a:stretch>
                  <a:fillRect/>
                </a:stretch>
              </p:blipFill>
              <p:spPr>
                <a:xfrm>
                  <a:off x="4908195" y="4212930"/>
                  <a:ext cx="173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408F3BE3-148D-D5D0-A0C0-678676515E6E}"/>
                    </a:ext>
                  </a:extLst>
                </p14:cNvPr>
                <p14:cNvContentPartPr/>
                <p14:nvPr/>
              </p14:nvContentPartPr>
              <p14:xfrm>
                <a:off x="4981275" y="4304730"/>
                <a:ext cx="172440" cy="9720"/>
              </p14:xfrm>
            </p:contentPart>
          </mc:Choice>
          <mc:Fallback xmlns="">
            <p:pic>
              <p:nvPicPr>
                <p:cNvPr id="49" name="Ink 48">
                  <a:extLst>
                    <a:ext uri="{FF2B5EF4-FFF2-40B4-BE49-F238E27FC236}">
                      <a16:creationId xmlns:a16="http://schemas.microsoft.com/office/drawing/2014/main" id="{408F3BE3-148D-D5D0-A0C0-678676515E6E}"/>
                    </a:ext>
                  </a:extLst>
                </p:cNvPr>
                <p:cNvPicPr/>
                <p:nvPr/>
              </p:nvPicPr>
              <p:blipFill>
                <a:blip r:embed="rId69"/>
                <a:stretch>
                  <a:fillRect/>
                </a:stretch>
              </p:blipFill>
              <p:spPr>
                <a:xfrm>
                  <a:off x="4975155" y="4298610"/>
                  <a:ext cx="184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30A35E39-9DA8-FAC4-97B0-E6527C10E948}"/>
                    </a:ext>
                  </a:extLst>
                </p14:cNvPr>
                <p14:cNvContentPartPr/>
                <p14:nvPr/>
              </p14:nvContentPartPr>
              <p14:xfrm>
                <a:off x="5249115" y="4066770"/>
                <a:ext cx="266040" cy="354600"/>
              </p14:xfrm>
            </p:contentPart>
          </mc:Choice>
          <mc:Fallback xmlns="">
            <p:pic>
              <p:nvPicPr>
                <p:cNvPr id="51" name="Ink 50">
                  <a:extLst>
                    <a:ext uri="{FF2B5EF4-FFF2-40B4-BE49-F238E27FC236}">
                      <a16:creationId xmlns:a16="http://schemas.microsoft.com/office/drawing/2014/main" id="{30A35E39-9DA8-FAC4-97B0-E6527C10E948}"/>
                    </a:ext>
                  </a:extLst>
                </p:cNvPr>
                <p:cNvPicPr/>
                <p:nvPr/>
              </p:nvPicPr>
              <p:blipFill>
                <a:blip r:embed="rId71"/>
                <a:stretch>
                  <a:fillRect/>
                </a:stretch>
              </p:blipFill>
              <p:spPr>
                <a:xfrm>
                  <a:off x="5242995" y="4060650"/>
                  <a:ext cx="278280" cy="3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7C4C8920-8C8A-914D-0276-425E09C21F9A}"/>
                  </a:ext>
                </a:extLst>
              </p14:cNvPr>
              <p14:cNvContentPartPr/>
              <p14:nvPr/>
            </p14:nvContentPartPr>
            <p14:xfrm>
              <a:off x="1399275" y="5209410"/>
              <a:ext cx="75600" cy="373320"/>
            </p14:xfrm>
          </p:contentPart>
        </mc:Choice>
        <mc:Fallback xmlns="">
          <p:pic>
            <p:nvPicPr>
              <p:cNvPr id="53" name="Ink 52">
                <a:extLst>
                  <a:ext uri="{FF2B5EF4-FFF2-40B4-BE49-F238E27FC236}">
                    <a16:creationId xmlns:a16="http://schemas.microsoft.com/office/drawing/2014/main" id="{7C4C8920-8C8A-914D-0276-425E09C21F9A}"/>
                  </a:ext>
                </a:extLst>
              </p:cNvPr>
              <p:cNvPicPr/>
              <p:nvPr/>
            </p:nvPicPr>
            <p:blipFill>
              <a:blip r:embed="rId73"/>
              <a:stretch>
                <a:fillRect/>
              </a:stretch>
            </p:blipFill>
            <p:spPr>
              <a:xfrm>
                <a:off x="1393155" y="5203290"/>
                <a:ext cx="8784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97958BE5-1EA4-EEB7-E911-617C71357D93}"/>
                  </a:ext>
                </a:extLst>
              </p14:cNvPr>
              <p14:cNvContentPartPr/>
              <p14:nvPr/>
            </p14:nvContentPartPr>
            <p14:xfrm>
              <a:off x="1447515" y="5268450"/>
              <a:ext cx="333720" cy="349200"/>
            </p14:xfrm>
          </p:contentPart>
        </mc:Choice>
        <mc:Fallback xmlns="">
          <p:pic>
            <p:nvPicPr>
              <p:cNvPr id="54" name="Ink 53">
                <a:extLst>
                  <a:ext uri="{FF2B5EF4-FFF2-40B4-BE49-F238E27FC236}">
                    <a16:creationId xmlns:a16="http://schemas.microsoft.com/office/drawing/2014/main" id="{97958BE5-1EA4-EEB7-E911-617C71357D93}"/>
                  </a:ext>
                </a:extLst>
              </p:cNvPr>
              <p:cNvPicPr/>
              <p:nvPr/>
            </p:nvPicPr>
            <p:blipFill>
              <a:blip r:embed="rId75"/>
              <a:stretch>
                <a:fillRect/>
              </a:stretch>
            </p:blipFill>
            <p:spPr>
              <a:xfrm>
                <a:off x="1441395" y="5262330"/>
                <a:ext cx="345960" cy="361440"/>
              </a:xfrm>
              <a:prstGeom prst="rect">
                <a:avLst/>
              </a:prstGeom>
            </p:spPr>
          </p:pic>
        </mc:Fallback>
      </mc:AlternateContent>
      <p:grpSp>
        <p:nvGrpSpPr>
          <p:cNvPr id="57" name="Group 56">
            <a:extLst>
              <a:ext uri="{FF2B5EF4-FFF2-40B4-BE49-F238E27FC236}">
                <a16:creationId xmlns:a16="http://schemas.microsoft.com/office/drawing/2014/main" id="{7B9E5683-1579-13EB-1982-570C944DC19C}"/>
              </a:ext>
            </a:extLst>
          </p:cNvPr>
          <p:cNvGrpSpPr/>
          <p:nvPr/>
        </p:nvGrpSpPr>
        <p:grpSpPr>
          <a:xfrm>
            <a:off x="2057355" y="5428650"/>
            <a:ext cx="296640" cy="124200"/>
            <a:chOff x="2057355" y="5428650"/>
            <a:chExt cx="296640" cy="124200"/>
          </a:xfrm>
        </p:grpSpPr>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9CA354CE-5E31-8524-3141-E4B9BBD2B0C9}"/>
                    </a:ext>
                  </a:extLst>
                </p14:cNvPr>
                <p14:cNvContentPartPr/>
                <p14:nvPr/>
              </p14:nvContentPartPr>
              <p14:xfrm>
                <a:off x="2057355" y="5428650"/>
                <a:ext cx="160920" cy="360"/>
              </p14:xfrm>
            </p:contentPart>
          </mc:Choice>
          <mc:Fallback xmlns="">
            <p:pic>
              <p:nvPicPr>
                <p:cNvPr id="55" name="Ink 54">
                  <a:extLst>
                    <a:ext uri="{FF2B5EF4-FFF2-40B4-BE49-F238E27FC236}">
                      <a16:creationId xmlns:a16="http://schemas.microsoft.com/office/drawing/2014/main" id="{9CA354CE-5E31-8524-3141-E4B9BBD2B0C9}"/>
                    </a:ext>
                  </a:extLst>
                </p:cNvPr>
                <p:cNvPicPr/>
                <p:nvPr/>
              </p:nvPicPr>
              <p:blipFill>
                <a:blip r:embed="rId77"/>
                <a:stretch>
                  <a:fillRect/>
                </a:stretch>
              </p:blipFill>
              <p:spPr>
                <a:xfrm>
                  <a:off x="2051235" y="5422530"/>
                  <a:ext cx="173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Ink 55">
                  <a:extLst>
                    <a:ext uri="{FF2B5EF4-FFF2-40B4-BE49-F238E27FC236}">
                      <a16:creationId xmlns:a16="http://schemas.microsoft.com/office/drawing/2014/main" id="{D82281DE-2D77-ECA8-D7C2-786DB15E56C7}"/>
                    </a:ext>
                  </a:extLst>
                </p14:cNvPr>
                <p14:cNvContentPartPr/>
                <p14:nvPr/>
              </p14:nvContentPartPr>
              <p14:xfrm>
                <a:off x="2104875" y="5545290"/>
                <a:ext cx="249120" cy="7560"/>
              </p14:xfrm>
            </p:contentPart>
          </mc:Choice>
          <mc:Fallback xmlns="">
            <p:pic>
              <p:nvPicPr>
                <p:cNvPr id="56" name="Ink 55">
                  <a:extLst>
                    <a:ext uri="{FF2B5EF4-FFF2-40B4-BE49-F238E27FC236}">
                      <a16:creationId xmlns:a16="http://schemas.microsoft.com/office/drawing/2014/main" id="{D82281DE-2D77-ECA8-D7C2-786DB15E56C7}"/>
                    </a:ext>
                  </a:extLst>
                </p:cNvPr>
                <p:cNvPicPr/>
                <p:nvPr/>
              </p:nvPicPr>
              <p:blipFill>
                <a:blip r:embed="rId79"/>
                <a:stretch>
                  <a:fillRect/>
                </a:stretch>
              </p:blipFill>
              <p:spPr>
                <a:xfrm>
                  <a:off x="2098755" y="5539170"/>
                  <a:ext cx="26136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8" name="Ink 57">
                <a:extLst>
                  <a:ext uri="{FF2B5EF4-FFF2-40B4-BE49-F238E27FC236}">
                    <a16:creationId xmlns:a16="http://schemas.microsoft.com/office/drawing/2014/main" id="{40FD841D-EE1C-A8E1-F025-4AB5B1E2CCFC}"/>
                  </a:ext>
                </a:extLst>
              </p14:cNvPr>
              <p14:cNvContentPartPr/>
              <p14:nvPr/>
            </p14:nvContentPartPr>
            <p14:xfrm>
              <a:off x="5572035" y="2322930"/>
              <a:ext cx="928800" cy="69480"/>
            </p14:xfrm>
          </p:contentPart>
        </mc:Choice>
        <mc:Fallback xmlns="">
          <p:pic>
            <p:nvPicPr>
              <p:cNvPr id="58" name="Ink 57">
                <a:extLst>
                  <a:ext uri="{FF2B5EF4-FFF2-40B4-BE49-F238E27FC236}">
                    <a16:creationId xmlns:a16="http://schemas.microsoft.com/office/drawing/2014/main" id="{40FD841D-EE1C-A8E1-F025-4AB5B1E2CCFC}"/>
                  </a:ext>
                </a:extLst>
              </p:cNvPr>
              <p:cNvPicPr/>
              <p:nvPr/>
            </p:nvPicPr>
            <p:blipFill>
              <a:blip r:embed="rId81"/>
              <a:stretch>
                <a:fillRect/>
              </a:stretch>
            </p:blipFill>
            <p:spPr>
              <a:xfrm>
                <a:off x="5565915" y="2316810"/>
                <a:ext cx="941040" cy="81720"/>
              </a:xfrm>
              <a:prstGeom prst="rect">
                <a:avLst/>
              </a:prstGeom>
            </p:spPr>
          </p:pic>
        </mc:Fallback>
      </mc:AlternateContent>
      <p:grpSp>
        <p:nvGrpSpPr>
          <p:cNvPr id="61" name="Group 60">
            <a:extLst>
              <a:ext uri="{FF2B5EF4-FFF2-40B4-BE49-F238E27FC236}">
                <a16:creationId xmlns:a16="http://schemas.microsoft.com/office/drawing/2014/main" id="{2C38E328-CDBB-7E6E-21D0-DE0135F80837}"/>
              </a:ext>
            </a:extLst>
          </p:cNvPr>
          <p:cNvGrpSpPr/>
          <p:nvPr/>
        </p:nvGrpSpPr>
        <p:grpSpPr>
          <a:xfrm>
            <a:off x="2590515" y="5381130"/>
            <a:ext cx="761400" cy="242640"/>
            <a:chOff x="2590515" y="5381130"/>
            <a:chExt cx="761400" cy="242640"/>
          </a:xfrm>
        </p:grpSpPr>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13B18D4B-363A-A59B-020A-25F75517F153}"/>
                    </a:ext>
                  </a:extLst>
                </p14:cNvPr>
                <p14:cNvContentPartPr/>
                <p14:nvPr/>
              </p14:nvContentPartPr>
              <p14:xfrm>
                <a:off x="2590515" y="5381130"/>
                <a:ext cx="381960" cy="242640"/>
              </p14:xfrm>
            </p:contentPart>
          </mc:Choice>
          <mc:Fallback xmlns="">
            <p:pic>
              <p:nvPicPr>
                <p:cNvPr id="59" name="Ink 58">
                  <a:extLst>
                    <a:ext uri="{FF2B5EF4-FFF2-40B4-BE49-F238E27FC236}">
                      <a16:creationId xmlns:a16="http://schemas.microsoft.com/office/drawing/2014/main" id="{13B18D4B-363A-A59B-020A-25F75517F153}"/>
                    </a:ext>
                  </a:extLst>
                </p:cNvPr>
                <p:cNvPicPr/>
                <p:nvPr/>
              </p:nvPicPr>
              <p:blipFill>
                <a:blip r:embed="rId83"/>
                <a:stretch>
                  <a:fillRect/>
                </a:stretch>
              </p:blipFill>
              <p:spPr>
                <a:xfrm>
                  <a:off x="2584395" y="5375010"/>
                  <a:ext cx="394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69376F9F-94DC-E382-E579-4EE23A365439}"/>
                    </a:ext>
                  </a:extLst>
                </p14:cNvPr>
                <p14:cNvContentPartPr/>
                <p14:nvPr/>
              </p14:nvContentPartPr>
              <p14:xfrm>
                <a:off x="3104955" y="5514690"/>
                <a:ext cx="246960" cy="10440"/>
              </p14:xfrm>
            </p:contentPart>
          </mc:Choice>
          <mc:Fallback xmlns="">
            <p:pic>
              <p:nvPicPr>
                <p:cNvPr id="60" name="Ink 59">
                  <a:extLst>
                    <a:ext uri="{FF2B5EF4-FFF2-40B4-BE49-F238E27FC236}">
                      <a16:creationId xmlns:a16="http://schemas.microsoft.com/office/drawing/2014/main" id="{69376F9F-94DC-E382-E579-4EE23A365439}"/>
                    </a:ext>
                  </a:extLst>
                </p:cNvPr>
                <p:cNvPicPr/>
                <p:nvPr/>
              </p:nvPicPr>
              <p:blipFill>
                <a:blip r:embed="rId85"/>
                <a:stretch>
                  <a:fillRect/>
                </a:stretch>
              </p:blipFill>
              <p:spPr>
                <a:xfrm>
                  <a:off x="3098835" y="5508570"/>
                  <a:ext cx="259200" cy="22680"/>
                </a:xfrm>
                <a:prstGeom prst="rect">
                  <a:avLst/>
                </a:prstGeom>
              </p:spPr>
            </p:pic>
          </mc:Fallback>
        </mc:AlternateContent>
      </p:grpSp>
      <p:grpSp>
        <p:nvGrpSpPr>
          <p:cNvPr id="81" name="Group 80">
            <a:extLst>
              <a:ext uri="{FF2B5EF4-FFF2-40B4-BE49-F238E27FC236}">
                <a16:creationId xmlns:a16="http://schemas.microsoft.com/office/drawing/2014/main" id="{1C032613-B5A6-6862-EDC4-32BD0B7F17A1}"/>
              </a:ext>
            </a:extLst>
          </p:cNvPr>
          <p:cNvGrpSpPr/>
          <p:nvPr/>
        </p:nvGrpSpPr>
        <p:grpSpPr>
          <a:xfrm>
            <a:off x="5941035" y="5238210"/>
            <a:ext cx="805320" cy="419760"/>
            <a:chOff x="5941035" y="5238210"/>
            <a:chExt cx="805320" cy="419760"/>
          </a:xfrm>
        </p:grpSpPr>
        <mc:AlternateContent xmlns:mc="http://schemas.openxmlformats.org/markup-compatibility/2006" xmlns:p14="http://schemas.microsoft.com/office/powerpoint/2010/main">
          <mc:Choice Requires="p14">
            <p:contentPart p14:bwMode="auto" r:id="rId86">
              <p14:nvContentPartPr>
                <p14:cNvPr id="78" name="Ink 77">
                  <a:extLst>
                    <a:ext uri="{FF2B5EF4-FFF2-40B4-BE49-F238E27FC236}">
                      <a16:creationId xmlns:a16="http://schemas.microsoft.com/office/drawing/2014/main" id="{5D0694EC-B9D5-DD40-8118-72278F1A4FB6}"/>
                    </a:ext>
                  </a:extLst>
                </p14:cNvPr>
                <p14:cNvContentPartPr/>
                <p14:nvPr/>
              </p14:nvContentPartPr>
              <p14:xfrm>
                <a:off x="5941035" y="5295450"/>
                <a:ext cx="137880" cy="355320"/>
              </p14:xfrm>
            </p:contentPart>
          </mc:Choice>
          <mc:Fallback xmlns="">
            <p:pic>
              <p:nvPicPr>
                <p:cNvPr id="78" name="Ink 77">
                  <a:extLst>
                    <a:ext uri="{FF2B5EF4-FFF2-40B4-BE49-F238E27FC236}">
                      <a16:creationId xmlns:a16="http://schemas.microsoft.com/office/drawing/2014/main" id="{5D0694EC-B9D5-DD40-8118-72278F1A4FB6}"/>
                    </a:ext>
                  </a:extLst>
                </p:cNvPr>
                <p:cNvPicPr/>
                <p:nvPr/>
              </p:nvPicPr>
              <p:blipFill>
                <a:blip r:embed="rId87"/>
                <a:stretch>
                  <a:fillRect/>
                </a:stretch>
              </p:blipFill>
              <p:spPr>
                <a:xfrm>
                  <a:off x="5934915" y="5289330"/>
                  <a:ext cx="1501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9" name="Ink 78">
                  <a:extLst>
                    <a:ext uri="{FF2B5EF4-FFF2-40B4-BE49-F238E27FC236}">
                      <a16:creationId xmlns:a16="http://schemas.microsoft.com/office/drawing/2014/main" id="{D977AA3C-878F-E535-CBD6-460791A629FE}"/>
                    </a:ext>
                  </a:extLst>
                </p14:cNvPr>
                <p14:cNvContentPartPr/>
                <p14:nvPr/>
              </p14:nvContentPartPr>
              <p14:xfrm>
                <a:off x="6259275" y="5485530"/>
                <a:ext cx="121680" cy="10440"/>
              </p14:xfrm>
            </p:contentPart>
          </mc:Choice>
          <mc:Fallback xmlns="">
            <p:pic>
              <p:nvPicPr>
                <p:cNvPr id="79" name="Ink 78">
                  <a:extLst>
                    <a:ext uri="{FF2B5EF4-FFF2-40B4-BE49-F238E27FC236}">
                      <a16:creationId xmlns:a16="http://schemas.microsoft.com/office/drawing/2014/main" id="{D977AA3C-878F-E535-CBD6-460791A629FE}"/>
                    </a:ext>
                  </a:extLst>
                </p:cNvPr>
                <p:cNvPicPr/>
                <p:nvPr/>
              </p:nvPicPr>
              <p:blipFill>
                <a:blip r:embed="rId89"/>
                <a:stretch>
                  <a:fillRect/>
                </a:stretch>
              </p:blipFill>
              <p:spPr>
                <a:xfrm>
                  <a:off x="6253155" y="5479410"/>
                  <a:ext cx="133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0" name="Ink 79">
                  <a:extLst>
                    <a:ext uri="{FF2B5EF4-FFF2-40B4-BE49-F238E27FC236}">
                      <a16:creationId xmlns:a16="http://schemas.microsoft.com/office/drawing/2014/main" id="{4727F517-3EC2-C3B3-0BEB-72AD22C9FD09}"/>
                    </a:ext>
                  </a:extLst>
                </p14:cNvPr>
                <p14:cNvContentPartPr/>
                <p14:nvPr/>
              </p14:nvContentPartPr>
              <p14:xfrm>
                <a:off x="6513795" y="5238210"/>
                <a:ext cx="232560" cy="419760"/>
              </p14:xfrm>
            </p:contentPart>
          </mc:Choice>
          <mc:Fallback xmlns="">
            <p:pic>
              <p:nvPicPr>
                <p:cNvPr id="80" name="Ink 79">
                  <a:extLst>
                    <a:ext uri="{FF2B5EF4-FFF2-40B4-BE49-F238E27FC236}">
                      <a16:creationId xmlns:a16="http://schemas.microsoft.com/office/drawing/2014/main" id="{4727F517-3EC2-C3B3-0BEB-72AD22C9FD09}"/>
                    </a:ext>
                  </a:extLst>
                </p:cNvPr>
                <p:cNvPicPr/>
                <p:nvPr/>
              </p:nvPicPr>
              <p:blipFill>
                <a:blip r:embed="rId91"/>
                <a:stretch>
                  <a:fillRect/>
                </a:stretch>
              </p:blipFill>
              <p:spPr>
                <a:xfrm>
                  <a:off x="6507675" y="5232090"/>
                  <a:ext cx="244800" cy="432000"/>
                </a:xfrm>
                <a:prstGeom prst="rect">
                  <a:avLst/>
                </a:prstGeom>
              </p:spPr>
            </p:pic>
          </mc:Fallback>
        </mc:AlternateContent>
      </p:grpSp>
      <p:grpSp>
        <p:nvGrpSpPr>
          <p:cNvPr id="85" name="Group 84">
            <a:extLst>
              <a:ext uri="{FF2B5EF4-FFF2-40B4-BE49-F238E27FC236}">
                <a16:creationId xmlns:a16="http://schemas.microsoft.com/office/drawing/2014/main" id="{70A9A842-2D43-B20F-111D-EC01AB6804BF}"/>
              </a:ext>
            </a:extLst>
          </p:cNvPr>
          <p:cNvGrpSpPr/>
          <p:nvPr/>
        </p:nvGrpSpPr>
        <p:grpSpPr>
          <a:xfrm>
            <a:off x="7019955" y="5382210"/>
            <a:ext cx="257040" cy="123120"/>
            <a:chOff x="7019955" y="5382210"/>
            <a:chExt cx="257040" cy="123120"/>
          </a:xfrm>
        </p:grpSpPr>
        <mc:AlternateContent xmlns:mc="http://schemas.openxmlformats.org/markup-compatibility/2006" xmlns:p14="http://schemas.microsoft.com/office/powerpoint/2010/main">
          <mc:Choice Requires="p14">
            <p:contentPart p14:bwMode="auto" r:id="rId92">
              <p14:nvContentPartPr>
                <p14:cNvPr id="83" name="Ink 82">
                  <a:extLst>
                    <a:ext uri="{FF2B5EF4-FFF2-40B4-BE49-F238E27FC236}">
                      <a16:creationId xmlns:a16="http://schemas.microsoft.com/office/drawing/2014/main" id="{B770EB53-81D1-A94D-48A2-6B97BE2D3892}"/>
                    </a:ext>
                  </a:extLst>
                </p14:cNvPr>
                <p14:cNvContentPartPr/>
                <p14:nvPr/>
              </p14:nvContentPartPr>
              <p14:xfrm>
                <a:off x="7019955" y="5382210"/>
                <a:ext cx="229320" cy="9720"/>
              </p14:xfrm>
            </p:contentPart>
          </mc:Choice>
          <mc:Fallback xmlns="">
            <p:pic>
              <p:nvPicPr>
                <p:cNvPr id="83" name="Ink 82">
                  <a:extLst>
                    <a:ext uri="{FF2B5EF4-FFF2-40B4-BE49-F238E27FC236}">
                      <a16:creationId xmlns:a16="http://schemas.microsoft.com/office/drawing/2014/main" id="{B770EB53-81D1-A94D-48A2-6B97BE2D3892}"/>
                    </a:ext>
                  </a:extLst>
                </p:cNvPr>
                <p:cNvPicPr/>
                <p:nvPr/>
              </p:nvPicPr>
              <p:blipFill>
                <a:blip r:embed="rId93"/>
                <a:stretch>
                  <a:fillRect/>
                </a:stretch>
              </p:blipFill>
              <p:spPr>
                <a:xfrm>
                  <a:off x="7013835" y="5376090"/>
                  <a:ext cx="241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4" name="Ink 83">
                  <a:extLst>
                    <a:ext uri="{FF2B5EF4-FFF2-40B4-BE49-F238E27FC236}">
                      <a16:creationId xmlns:a16="http://schemas.microsoft.com/office/drawing/2014/main" id="{B7D2FB33-6B07-B9FD-E689-F8E873D29D33}"/>
                    </a:ext>
                  </a:extLst>
                </p14:cNvPr>
                <p14:cNvContentPartPr/>
                <p14:nvPr/>
              </p14:nvContentPartPr>
              <p14:xfrm>
                <a:off x="7105275" y="5485170"/>
                <a:ext cx="171720" cy="20160"/>
              </p14:xfrm>
            </p:contentPart>
          </mc:Choice>
          <mc:Fallback xmlns="">
            <p:pic>
              <p:nvPicPr>
                <p:cNvPr id="84" name="Ink 83">
                  <a:extLst>
                    <a:ext uri="{FF2B5EF4-FFF2-40B4-BE49-F238E27FC236}">
                      <a16:creationId xmlns:a16="http://schemas.microsoft.com/office/drawing/2014/main" id="{B7D2FB33-6B07-B9FD-E689-F8E873D29D33}"/>
                    </a:ext>
                  </a:extLst>
                </p:cNvPr>
                <p:cNvPicPr/>
                <p:nvPr/>
              </p:nvPicPr>
              <p:blipFill>
                <a:blip r:embed="rId95"/>
                <a:stretch>
                  <a:fillRect/>
                </a:stretch>
              </p:blipFill>
              <p:spPr>
                <a:xfrm>
                  <a:off x="7099155" y="5479050"/>
                  <a:ext cx="183960" cy="3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86" name="Ink 85">
                <a:extLst>
                  <a:ext uri="{FF2B5EF4-FFF2-40B4-BE49-F238E27FC236}">
                    <a16:creationId xmlns:a16="http://schemas.microsoft.com/office/drawing/2014/main" id="{87EB377D-C7C6-88E6-8BF1-8405B18680E5}"/>
                  </a:ext>
                </a:extLst>
              </p14:cNvPr>
              <p14:cNvContentPartPr/>
              <p14:nvPr/>
            </p14:nvContentPartPr>
            <p14:xfrm>
              <a:off x="7533675" y="5198970"/>
              <a:ext cx="258840" cy="356040"/>
            </p14:xfrm>
          </p:contentPart>
        </mc:Choice>
        <mc:Fallback xmlns="">
          <p:pic>
            <p:nvPicPr>
              <p:cNvPr id="86" name="Ink 85">
                <a:extLst>
                  <a:ext uri="{FF2B5EF4-FFF2-40B4-BE49-F238E27FC236}">
                    <a16:creationId xmlns:a16="http://schemas.microsoft.com/office/drawing/2014/main" id="{87EB377D-C7C6-88E6-8BF1-8405B18680E5}"/>
                  </a:ext>
                </a:extLst>
              </p:cNvPr>
              <p:cNvPicPr/>
              <p:nvPr/>
            </p:nvPicPr>
            <p:blipFill>
              <a:blip r:embed="rId97"/>
              <a:stretch>
                <a:fillRect/>
              </a:stretch>
            </p:blipFill>
            <p:spPr>
              <a:xfrm>
                <a:off x="7527555" y="5192850"/>
                <a:ext cx="2710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7" name="Ink 86">
                <a:extLst>
                  <a:ext uri="{FF2B5EF4-FFF2-40B4-BE49-F238E27FC236}">
                    <a16:creationId xmlns:a16="http://schemas.microsoft.com/office/drawing/2014/main" id="{669693B6-99E5-323E-BEBD-24397446D889}"/>
                  </a:ext>
                </a:extLst>
              </p14:cNvPr>
              <p14:cNvContentPartPr/>
              <p14:nvPr/>
            </p14:nvContentPartPr>
            <p14:xfrm>
              <a:off x="2828835" y="6283290"/>
              <a:ext cx="106560" cy="100440"/>
            </p14:xfrm>
          </p:contentPart>
        </mc:Choice>
        <mc:Fallback xmlns="">
          <p:pic>
            <p:nvPicPr>
              <p:cNvPr id="87" name="Ink 86">
                <a:extLst>
                  <a:ext uri="{FF2B5EF4-FFF2-40B4-BE49-F238E27FC236}">
                    <a16:creationId xmlns:a16="http://schemas.microsoft.com/office/drawing/2014/main" id="{669693B6-99E5-323E-BEBD-24397446D889}"/>
                  </a:ext>
                </a:extLst>
              </p:cNvPr>
              <p:cNvPicPr/>
              <p:nvPr/>
            </p:nvPicPr>
            <p:blipFill>
              <a:blip r:embed="rId99"/>
              <a:stretch>
                <a:fillRect/>
              </a:stretch>
            </p:blipFill>
            <p:spPr>
              <a:xfrm>
                <a:off x="2822715" y="6277170"/>
                <a:ext cx="118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30BF6228-2889-1654-DA0D-26B0B5A8AD79}"/>
                  </a:ext>
                </a:extLst>
              </p14:cNvPr>
              <p14:cNvContentPartPr/>
              <p14:nvPr/>
            </p14:nvContentPartPr>
            <p14:xfrm>
              <a:off x="3378915" y="5295450"/>
              <a:ext cx="259920" cy="436680"/>
            </p14:xfrm>
          </p:contentPart>
        </mc:Choice>
        <mc:Fallback xmlns="">
          <p:pic>
            <p:nvPicPr>
              <p:cNvPr id="62" name="Ink 61">
                <a:extLst>
                  <a:ext uri="{FF2B5EF4-FFF2-40B4-BE49-F238E27FC236}">
                    <a16:creationId xmlns:a16="http://schemas.microsoft.com/office/drawing/2014/main" id="{30BF6228-2889-1654-DA0D-26B0B5A8AD79}"/>
                  </a:ext>
                </a:extLst>
              </p:cNvPr>
              <p:cNvPicPr/>
              <p:nvPr/>
            </p:nvPicPr>
            <p:blipFill>
              <a:blip r:embed="rId101"/>
              <a:stretch>
                <a:fillRect/>
              </a:stretch>
            </p:blipFill>
            <p:spPr>
              <a:xfrm>
                <a:off x="3372795" y="5289330"/>
                <a:ext cx="2721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F377E5DF-BEF9-AF31-7F36-6B6A20A816EB}"/>
                  </a:ext>
                </a:extLst>
              </p14:cNvPr>
              <p14:cNvContentPartPr/>
              <p14:nvPr/>
            </p14:nvContentPartPr>
            <p14:xfrm>
              <a:off x="3741795" y="5228850"/>
              <a:ext cx="78480" cy="584640"/>
            </p14:xfrm>
          </p:contentPart>
        </mc:Choice>
        <mc:Fallback xmlns="">
          <p:pic>
            <p:nvPicPr>
              <p:cNvPr id="63" name="Ink 62">
                <a:extLst>
                  <a:ext uri="{FF2B5EF4-FFF2-40B4-BE49-F238E27FC236}">
                    <a16:creationId xmlns:a16="http://schemas.microsoft.com/office/drawing/2014/main" id="{F377E5DF-BEF9-AF31-7F36-6B6A20A816EB}"/>
                  </a:ext>
                </a:extLst>
              </p:cNvPr>
              <p:cNvPicPr/>
              <p:nvPr/>
            </p:nvPicPr>
            <p:blipFill>
              <a:blip r:embed="rId103"/>
              <a:stretch>
                <a:fillRect/>
              </a:stretch>
            </p:blipFill>
            <p:spPr>
              <a:xfrm>
                <a:off x="3735675" y="5222730"/>
                <a:ext cx="9072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98E33BCB-BCF1-8FF5-9B20-5CD7C12CEE52}"/>
                  </a:ext>
                </a:extLst>
              </p14:cNvPr>
              <p14:cNvContentPartPr/>
              <p14:nvPr/>
            </p14:nvContentPartPr>
            <p14:xfrm>
              <a:off x="3904875" y="5458890"/>
              <a:ext cx="108000" cy="220680"/>
            </p14:xfrm>
          </p:contentPart>
        </mc:Choice>
        <mc:Fallback xmlns="">
          <p:pic>
            <p:nvPicPr>
              <p:cNvPr id="64" name="Ink 63">
                <a:extLst>
                  <a:ext uri="{FF2B5EF4-FFF2-40B4-BE49-F238E27FC236}">
                    <a16:creationId xmlns:a16="http://schemas.microsoft.com/office/drawing/2014/main" id="{98E33BCB-BCF1-8FF5-9B20-5CD7C12CEE52}"/>
                  </a:ext>
                </a:extLst>
              </p:cNvPr>
              <p:cNvPicPr/>
              <p:nvPr/>
            </p:nvPicPr>
            <p:blipFill>
              <a:blip r:embed="rId105"/>
              <a:stretch>
                <a:fillRect/>
              </a:stretch>
            </p:blipFill>
            <p:spPr>
              <a:xfrm>
                <a:off x="3898755" y="5452770"/>
                <a:ext cx="1202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0BEBBC32-2EC0-810A-7EBA-250910E6183D}"/>
                  </a:ext>
                </a:extLst>
              </p14:cNvPr>
              <p14:cNvContentPartPr/>
              <p14:nvPr/>
            </p14:nvContentPartPr>
            <p14:xfrm>
              <a:off x="4095315" y="5476170"/>
              <a:ext cx="115560" cy="374400"/>
            </p14:xfrm>
          </p:contentPart>
        </mc:Choice>
        <mc:Fallback xmlns="">
          <p:pic>
            <p:nvPicPr>
              <p:cNvPr id="65" name="Ink 64">
                <a:extLst>
                  <a:ext uri="{FF2B5EF4-FFF2-40B4-BE49-F238E27FC236}">
                    <a16:creationId xmlns:a16="http://schemas.microsoft.com/office/drawing/2014/main" id="{0BEBBC32-2EC0-810A-7EBA-250910E6183D}"/>
                  </a:ext>
                </a:extLst>
              </p:cNvPr>
              <p:cNvPicPr/>
              <p:nvPr/>
            </p:nvPicPr>
            <p:blipFill>
              <a:blip r:embed="rId107"/>
              <a:stretch>
                <a:fillRect/>
              </a:stretch>
            </p:blipFill>
            <p:spPr>
              <a:xfrm>
                <a:off x="4089195" y="5470050"/>
                <a:ext cx="127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a16="http://schemas.microsoft.com/office/drawing/2014/main" id="{45D16D01-A979-FF8D-31FD-A89F133227EA}"/>
                  </a:ext>
                </a:extLst>
              </p14:cNvPr>
              <p14:cNvContentPartPr/>
              <p14:nvPr/>
            </p14:nvContentPartPr>
            <p14:xfrm>
              <a:off x="4314195" y="5247930"/>
              <a:ext cx="142200" cy="554040"/>
            </p14:xfrm>
          </p:contentPart>
        </mc:Choice>
        <mc:Fallback xmlns="">
          <p:pic>
            <p:nvPicPr>
              <p:cNvPr id="66" name="Ink 65">
                <a:extLst>
                  <a:ext uri="{FF2B5EF4-FFF2-40B4-BE49-F238E27FC236}">
                    <a16:creationId xmlns:a16="http://schemas.microsoft.com/office/drawing/2014/main" id="{45D16D01-A979-FF8D-31FD-A89F133227EA}"/>
                  </a:ext>
                </a:extLst>
              </p:cNvPr>
              <p:cNvPicPr/>
              <p:nvPr/>
            </p:nvPicPr>
            <p:blipFill>
              <a:blip r:embed="rId109"/>
              <a:stretch>
                <a:fillRect/>
              </a:stretch>
            </p:blipFill>
            <p:spPr>
              <a:xfrm>
                <a:off x="4308075" y="5241810"/>
                <a:ext cx="15444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CA28C02A-353F-F21C-CA9B-67F68F08BE38}"/>
                  </a:ext>
                </a:extLst>
              </p14:cNvPr>
              <p14:cNvContentPartPr/>
              <p14:nvPr/>
            </p14:nvContentPartPr>
            <p14:xfrm>
              <a:off x="4550715" y="5117610"/>
              <a:ext cx="334800" cy="390600"/>
            </p14:xfrm>
          </p:contentPart>
        </mc:Choice>
        <mc:Fallback xmlns="">
          <p:pic>
            <p:nvPicPr>
              <p:cNvPr id="68" name="Ink 67">
                <a:extLst>
                  <a:ext uri="{FF2B5EF4-FFF2-40B4-BE49-F238E27FC236}">
                    <a16:creationId xmlns:a16="http://schemas.microsoft.com/office/drawing/2014/main" id="{CA28C02A-353F-F21C-CA9B-67F68F08BE38}"/>
                  </a:ext>
                </a:extLst>
              </p:cNvPr>
              <p:cNvPicPr/>
              <p:nvPr/>
            </p:nvPicPr>
            <p:blipFill>
              <a:blip r:embed="rId111"/>
              <a:stretch>
                <a:fillRect/>
              </a:stretch>
            </p:blipFill>
            <p:spPr>
              <a:xfrm>
                <a:off x="4544595" y="5111490"/>
                <a:ext cx="3470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DC7D147B-CF29-A9E1-D3FE-A549E4D40486}"/>
                  </a:ext>
                </a:extLst>
              </p14:cNvPr>
              <p14:cNvContentPartPr/>
              <p14:nvPr/>
            </p14:nvContentPartPr>
            <p14:xfrm>
              <a:off x="4581315" y="5600010"/>
              <a:ext cx="399960" cy="10440"/>
            </p14:xfrm>
          </p:contentPart>
        </mc:Choice>
        <mc:Fallback xmlns="">
          <p:pic>
            <p:nvPicPr>
              <p:cNvPr id="69" name="Ink 68">
                <a:extLst>
                  <a:ext uri="{FF2B5EF4-FFF2-40B4-BE49-F238E27FC236}">
                    <a16:creationId xmlns:a16="http://schemas.microsoft.com/office/drawing/2014/main" id="{DC7D147B-CF29-A9E1-D3FE-A549E4D40486}"/>
                  </a:ext>
                </a:extLst>
              </p:cNvPr>
              <p:cNvPicPr/>
              <p:nvPr/>
            </p:nvPicPr>
            <p:blipFill>
              <a:blip r:embed="rId113"/>
              <a:stretch>
                <a:fillRect/>
              </a:stretch>
            </p:blipFill>
            <p:spPr>
              <a:xfrm>
                <a:off x="4575195" y="5593890"/>
                <a:ext cx="412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60E6DF79-EA17-18D0-935C-98401E0BD3D8}"/>
                  </a:ext>
                </a:extLst>
              </p14:cNvPr>
              <p14:cNvContentPartPr/>
              <p14:nvPr/>
            </p14:nvContentPartPr>
            <p14:xfrm>
              <a:off x="4648275" y="5742930"/>
              <a:ext cx="33120" cy="233280"/>
            </p14:xfrm>
          </p:contentPart>
        </mc:Choice>
        <mc:Fallback xmlns="">
          <p:pic>
            <p:nvPicPr>
              <p:cNvPr id="71" name="Ink 70">
                <a:extLst>
                  <a:ext uri="{FF2B5EF4-FFF2-40B4-BE49-F238E27FC236}">
                    <a16:creationId xmlns:a16="http://schemas.microsoft.com/office/drawing/2014/main" id="{60E6DF79-EA17-18D0-935C-98401E0BD3D8}"/>
                  </a:ext>
                </a:extLst>
              </p:cNvPr>
              <p:cNvPicPr/>
              <p:nvPr/>
            </p:nvPicPr>
            <p:blipFill>
              <a:blip r:embed="rId115"/>
              <a:stretch>
                <a:fillRect/>
              </a:stretch>
            </p:blipFill>
            <p:spPr>
              <a:xfrm>
                <a:off x="4642155" y="5736810"/>
                <a:ext cx="453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0068A146-781C-C224-4AEF-9A824290FA47}"/>
                  </a:ext>
                </a:extLst>
              </p14:cNvPr>
              <p14:cNvContentPartPr/>
              <p14:nvPr/>
            </p14:nvContentPartPr>
            <p14:xfrm>
              <a:off x="4819275" y="5778930"/>
              <a:ext cx="154080" cy="195840"/>
            </p14:xfrm>
          </p:contentPart>
        </mc:Choice>
        <mc:Fallback xmlns="">
          <p:pic>
            <p:nvPicPr>
              <p:cNvPr id="72" name="Ink 71">
                <a:extLst>
                  <a:ext uri="{FF2B5EF4-FFF2-40B4-BE49-F238E27FC236}">
                    <a16:creationId xmlns:a16="http://schemas.microsoft.com/office/drawing/2014/main" id="{0068A146-781C-C224-4AEF-9A824290FA47}"/>
                  </a:ext>
                </a:extLst>
              </p:cNvPr>
              <p:cNvPicPr/>
              <p:nvPr/>
            </p:nvPicPr>
            <p:blipFill>
              <a:blip r:embed="rId117"/>
              <a:stretch>
                <a:fillRect/>
              </a:stretch>
            </p:blipFill>
            <p:spPr>
              <a:xfrm>
                <a:off x="4813155" y="5772810"/>
                <a:ext cx="1663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Ink 73">
                <a:extLst>
                  <a:ext uri="{FF2B5EF4-FFF2-40B4-BE49-F238E27FC236}">
                    <a16:creationId xmlns:a16="http://schemas.microsoft.com/office/drawing/2014/main" id="{1DDC031B-11AE-9747-CEAD-3450BFB3F835}"/>
                  </a:ext>
                </a:extLst>
              </p14:cNvPr>
              <p14:cNvContentPartPr/>
              <p14:nvPr/>
            </p14:nvContentPartPr>
            <p14:xfrm>
              <a:off x="5038515" y="5095650"/>
              <a:ext cx="200880" cy="780480"/>
            </p14:xfrm>
          </p:contentPart>
        </mc:Choice>
        <mc:Fallback xmlns="">
          <p:pic>
            <p:nvPicPr>
              <p:cNvPr id="74" name="Ink 73">
                <a:extLst>
                  <a:ext uri="{FF2B5EF4-FFF2-40B4-BE49-F238E27FC236}">
                    <a16:creationId xmlns:a16="http://schemas.microsoft.com/office/drawing/2014/main" id="{1DDC031B-11AE-9747-CEAD-3450BFB3F835}"/>
                  </a:ext>
                </a:extLst>
              </p:cNvPr>
              <p:cNvPicPr/>
              <p:nvPr/>
            </p:nvPicPr>
            <p:blipFill>
              <a:blip r:embed="rId119"/>
              <a:stretch>
                <a:fillRect/>
              </a:stretch>
            </p:blipFill>
            <p:spPr>
              <a:xfrm>
                <a:off x="5032395" y="5089530"/>
                <a:ext cx="213120" cy="792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884CB438-5FBE-58F6-857D-434E66562480}"/>
                  </a:ext>
                </a:extLst>
              </p14:cNvPr>
              <p14:cNvContentPartPr/>
              <p14:nvPr/>
            </p14:nvContentPartPr>
            <p14:xfrm>
              <a:off x="5447835" y="5466450"/>
              <a:ext cx="180000" cy="21240"/>
            </p14:xfrm>
          </p:contentPart>
        </mc:Choice>
        <mc:Fallback xmlns="">
          <p:pic>
            <p:nvPicPr>
              <p:cNvPr id="76" name="Ink 75">
                <a:extLst>
                  <a:ext uri="{FF2B5EF4-FFF2-40B4-BE49-F238E27FC236}">
                    <a16:creationId xmlns:a16="http://schemas.microsoft.com/office/drawing/2014/main" id="{884CB438-5FBE-58F6-857D-434E66562480}"/>
                  </a:ext>
                </a:extLst>
              </p:cNvPr>
              <p:cNvPicPr/>
              <p:nvPr/>
            </p:nvPicPr>
            <p:blipFill>
              <a:blip r:embed="rId121"/>
              <a:stretch>
                <a:fillRect/>
              </a:stretch>
            </p:blipFill>
            <p:spPr>
              <a:xfrm>
                <a:off x="5441715" y="5460330"/>
                <a:ext cx="192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5D77DAED-4B9E-6DBC-7129-8837A78C6020}"/>
                  </a:ext>
                </a:extLst>
              </p14:cNvPr>
              <p14:cNvContentPartPr/>
              <p14:nvPr/>
            </p14:nvContentPartPr>
            <p14:xfrm>
              <a:off x="5476635" y="5571570"/>
              <a:ext cx="227880" cy="9720"/>
            </p14:xfrm>
          </p:contentPart>
        </mc:Choice>
        <mc:Fallback xmlns="">
          <p:pic>
            <p:nvPicPr>
              <p:cNvPr id="77" name="Ink 76">
                <a:extLst>
                  <a:ext uri="{FF2B5EF4-FFF2-40B4-BE49-F238E27FC236}">
                    <a16:creationId xmlns:a16="http://schemas.microsoft.com/office/drawing/2014/main" id="{5D77DAED-4B9E-6DBC-7129-8837A78C6020}"/>
                  </a:ext>
                </a:extLst>
              </p:cNvPr>
              <p:cNvPicPr/>
              <p:nvPr/>
            </p:nvPicPr>
            <p:blipFill>
              <a:blip r:embed="rId123"/>
              <a:stretch>
                <a:fillRect/>
              </a:stretch>
            </p:blipFill>
            <p:spPr>
              <a:xfrm>
                <a:off x="5470515" y="5565450"/>
                <a:ext cx="240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8" name="Ink 87">
                <a:extLst>
                  <a:ext uri="{FF2B5EF4-FFF2-40B4-BE49-F238E27FC236}">
                    <a16:creationId xmlns:a16="http://schemas.microsoft.com/office/drawing/2014/main" id="{2177505B-597B-0B07-EFAC-084EDE2CDD8C}"/>
                  </a:ext>
                </a:extLst>
              </p14:cNvPr>
              <p14:cNvContentPartPr/>
              <p14:nvPr/>
            </p14:nvContentPartPr>
            <p14:xfrm>
              <a:off x="3371715" y="6001050"/>
              <a:ext cx="259200" cy="291600"/>
            </p14:xfrm>
          </p:contentPart>
        </mc:Choice>
        <mc:Fallback xmlns="">
          <p:pic>
            <p:nvPicPr>
              <p:cNvPr id="88" name="Ink 87">
                <a:extLst>
                  <a:ext uri="{FF2B5EF4-FFF2-40B4-BE49-F238E27FC236}">
                    <a16:creationId xmlns:a16="http://schemas.microsoft.com/office/drawing/2014/main" id="{2177505B-597B-0B07-EFAC-084EDE2CDD8C}"/>
                  </a:ext>
                </a:extLst>
              </p:cNvPr>
              <p:cNvPicPr/>
              <p:nvPr/>
            </p:nvPicPr>
            <p:blipFill>
              <a:blip r:embed="rId125"/>
              <a:stretch>
                <a:fillRect/>
              </a:stretch>
            </p:blipFill>
            <p:spPr>
              <a:xfrm>
                <a:off x="3365595" y="5994930"/>
                <a:ext cx="2714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9" name="Ink 88">
                <a:extLst>
                  <a:ext uri="{FF2B5EF4-FFF2-40B4-BE49-F238E27FC236}">
                    <a16:creationId xmlns:a16="http://schemas.microsoft.com/office/drawing/2014/main" id="{3030C398-FBAF-E06C-573A-80E915CF6D99}"/>
                  </a:ext>
                </a:extLst>
              </p14:cNvPr>
              <p14:cNvContentPartPr/>
              <p14:nvPr/>
            </p14:nvContentPartPr>
            <p14:xfrm>
              <a:off x="3781035" y="6154770"/>
              <a:ext cx="154080" cy="27000"/>
            </p14:xfrm>
          </p:contentPart>
        </mc:Choice>
        <mc:Fallback xmlns="">
          <p:pic>
            <p:nvPicPr>
              <p:cNvPr id="89" name="Ink 88">
                <a:extLst>
                  <a:ext uri="{FF2B5EF4-FFF2-40B4-BE49-F238E27FC236}">
                    <a16:creationId xmlns:a16="http://schemas.microsoft.com/office/drawing/2014/main" id="{3030C398-FBAF-E06C-573A-80E915CF6D99}"/>
                  </a:ext>
                </a:extLst>
              </p:cNvPr>
              <p:cNvPicPr/>
              <p:nvPr/>
            </p:nvPicPr>
            <p:blipFill>
              <a:blip r:embed="rId127"/>
              <a:stretch>
                <a:fillRect/>
              </a:stretch>
            </p:blipFill>
            <p:spPr>
              <a:xfrm>
                <a:off x="3774915" y="6148650"/>
                <a:ext cx="166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Ink 90">
                <a:extLst>
                  <a:ext uri="{FF2B5EF4-FFF2-40B4-BE49-F238E27FC236}">
                    <a16:creationId xmlns:a16="http://schemas.microsoft.com/office/drawing/2014/main" id="{749FD75D-34B7-0EE5-06F6-1CD8E50D1916}"/>
                  </a:ext>
                </a:extLst>
              </p14:cNvPr>
              <p14:cNvContentPartPr/>
              <p14:nvPr/>
            </p14:nvContentPartPr>
            <p14:xfrm>
              <a:off x="3771675" y="6286170"/>
              <a:ext cx="161280" cy="360"/>
            </p14:xfrm>
          </p:contentPart>
        </mc:Choice>
        <mc:Fallback xmlns="">
          <p:pic>
            <p:nvPicPr>
              <p:cNvPr id="91" name="Ink 90">
                <a:extLst>
                  <a:ext uri="{FF2B5EF4-FFF2-40B4-BE49-F238E27FC236}">
                    <a16:creationId xmlns:a16="http://schemas.microsoft.com/office/drawing/2014/main" id="{749FD75D-34B7-0EE5-06F6-1CD8E50D1916}"/>
                  </a:ext>
                </a:extLst>
              </p:cNvPr>
              <p:cNvPicPr/>
              <p:nvPr/>
            </p:nvPicPr>
            <p:blipFill>
              <a:blip r:embed="rId129"/>
              <a:stretch>
                <a:fillRect/>
              </a:stretch>
            </p:blipFill>
            <p:spPr>
              <a:xfrm>
                <a:off x="3765555" y="6280050"/>
                <a:ext cx="173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2" name="Ink 91">
                <a:extLst>
                  <a:ext uri="{FF2B5EF4-FFF2-40B4-BE49-F238E27FC236}">
                    <a16:creationId xmlns:a16="http://schemas.microsoft.com/office/drawing/2014/main" id="{FCB7572E-ECEC-B7F7-DE39-80B727BD3155}"/>
                  </a:ext>
                </a:extLst>
              </p14:cNvPr>
              <p14:cNvContentPartPr/>
              <p14:nvPr/>
            </p14:nvContentPartPr>
            <p14:xfrm>
              <a:off x="4073715" y="6028770"/>
              <a:ext cx="259920" cy="307080"/>
            </p14:xfrm>
          </p:contentPart>
        </mc:Choice>
        <mc:Fallback xmlns="">
          <p:pic>
            <p:nvPicPr>
              <p:cNvPr id="92" name="Ink 91">
                <a:extLst>
                  <a:ext uri="{FF2B5EF4-FFF2-40B4-BE49-F238E27FC236}">
                    <a16:creationId xmlns:a16="http://schemas.microsoft.com/office/drawing/2014/main" id="{FCB7572E-ECEC-B7F7-DE39-80B727BD3155}"/>
                  </a:ext>
                </a:extLst>
              </p:cNvPr>
              <p:cNvPicPr/>
              <p:nvPr/>
            </p:nvPicPr>
            <p:blipFill>
              <a:blip r:embed="rId131"/>
              <a:stretch>
                <a:fillRect/>
              </a:stretch>
            </p:blipFill>
            <p:spPr>
              <a:xfrm>
                <a:off x="4067595" y="6022650"/>
                <a:ext cx="2721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Ink 93">
                <a:extLst>
                  <a:ext uri="{FF2B5EF4-FFF2-40B4-BE49-F238E27FC236}">
                    <a16:creationId xmlns:a16="http://schemas.microsoft.com/office/drawing/2014/main" id="{AF26AF88-9891-46CE-15D4-38782B6D54BD}"/>
                  </a:ext>
                </a:extLst>
              </p14:cNvPr>
              <p14:cNvContentPartPr/>
              <p14:nvPr/>
            </p14:nvContentPartPr>
            <p14:xfrm>
              <a:off x="4447755" y="6223170"/>
              <a:ext cx="155520" cy="25200"/>
            </p14:xfrm>
          </p:contentPart>
        </mc:Choice>
        <mc:Fallback xmlns="">
          <p:pic>
            <p:nvPicPr>
              <p:cNvPr id="94" name="Ink 93">
                <a:extLst>
                  <a:ext uri="{FF2B5EF4-FFF2-40B4-BE49-F238E27FC236}">
                    <a16:creationId xmlns:a16="http://schemas.microsoft.com/office/drawing/2014/main" id="{AF26AF88-9891-46CE-15D4-38782B6D54BD}"/>
                  </a:ext>
                </a:extLst>
              </p:cNvPr>
              <p:cNvPicPr/>
              <p:nvPr/>
            </p:nvPicPr>
            <p:blipFill>
              <a:blip r:embed="rId133"/>
              <a:stretch>
                <a:fillRect/>
              </a:stretch>
            </p:blipFill>
            <p:spPr>
              <a:xfrm>
                <a:off x="4441635" y="6217050"/>
                <a:ext cx="167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AF6E63A6-0819-D460-1901-A62A28858C9C}"/>
                  </a:ext>
                </a:extLst>
              </p14:cNvPr>
              <p14:cNvContentPartPr/>
              <p14:nvPr/>
            </p14:nvContentPartPr>
            <p14:xfrm>
              <a:off x="4703715" y="6113730"/>
              <a:ext cx="248040" cy="254880"/>
            </p14:xfrm>
          </p:contentPart>
        </mc:Choice>
        <mc:Fallback xmlns="">
          <p:pic>
            <p:nvPicPr>
              <p:cNvPr id="96" name="Ink 95">
                <a:extLst>
                  <a:ext uri="{FF2B5EF4-FFF2-40B4-BE49-F238E27FC236}">
                    <a16:creationId xmlns:a16="http://schemas.microsoft.com/office/drawing/2014/main" id="{AF6E63A6-0819-D460-1901-A62A28858C9C}"/>
                  </a:ext>
                </a:extLst>
              </p:cNvPr>
              <p:cNvPicPr/>
              <p:nvPr/>
            </p:nvPicPr>
            <p:blipFill>
              <a:blip r:embed="rId135"/>
              <a:stretch>
                <a:fillRect/>
              </a:stretch>
            </p:blipFill>
            <p:spPr>
              <a:xfrm>
                <a:off x="4697595" y="6107610"/>
                <a:ext cx="2602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Ink 96">
                <a:extLst>
                  <a:ext uri="{FF2B5EF4-FFF2-40B4-BE49-F238E27FC236}">
                    <a16:creationId xmlns:a16="http://schemas.microsoft.com/office/drawing/2014/main" id="{055C573C-A9F3-6158-9E0B-8E66F0F2BC7A}"/>
                  </a:ext>
                </a:extLst>
              </p14:cNvPr>
              <p14:cNvContentPartPr/>
              <p14:nvPr/>
            </p14:nvContentPartPr>
            <p14:xfrm>
              <a:off x="5047875" y="6314970"/>
              <a:ext cx="4320" cy="8280"/>
            </p14:xfrm>
          </p:contentPart>
        </mc:Choice>
        <mc:Fallback xmlns="">
          <p:pic>
            <p:nvPicPr>
              <p:cNvPr id="97" name="Ink 96">
                <a:extLst>
                  <a:ext uri="{FF2B5EF4-FFF2-40B4-BE49-F238E27FC236}">
                    <a16:creationId xmlns:a16="http://schemas.microsoft.com/office/drawing/2014/main" id="{055C573C-A9F3-6158-9E0B-8E66F0F2BC7A}"/>
                  </a:ext>
                </a:extLst>
              </p:cNvPr>
              <p:cNvPicPr/>
              <p:nvPr/>
            </p:nvPicPr>
            <p:blipFill>
              <a:blip r:embed="rId137"/>
              <a:stretch>
                <a:fillRect/>
              </a:stretch>
            </p:blipFill>
            <p:spPr>
              <a:xfrm>
                <a:off x="5041755" y="6308850"/>
                <a:ext cx="165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 name="Ink 97">
                <a:extLst>
                  <a:ext uri="{FF2B5EF4-FFF2-40B4-BE49-F238E27FC236}">
                    <a16:creationId xmlns:a16="http://schemas.microsoft.com/office/drawing/2014/main" id="{C70B1C32-D3A3-5AF2-5B7A-527FABCB897E}"/>
                  </a:ext>
                </a:extLst>
              </p14:cNvPr>
              <p14:cNvContentPartPr/>
              <p14:nvPr/>
            </p14:nvContentPartPr>
            <p14:xfrm>
              <a:off x="5075595" y="6038490"/>
              <a:ext cx="258840" cy="313200"/>
            </p14:xfrm>
          </p:contentPart>
        </mc:Choice>
        <mc:Fallback xmlns="">
          <p:pic>
            <p:nvPicPr>
              <p:cNvPr id="98" name="Ink 97">
                <a:extLst>
                  <a:ext uri="{FF2B5EF4-FFF2-40B4-BE49-F238E27FC236}">
                    <a16:creationId xmlns:a16="http://schemas.microsoft.com/office/drawing/2014/main" id="{C70B1C32-D3A3-5AF2-5B7A-527FABCB897E}"/>
                  </a:ext>
                </a:extLst>
              </p:cNvPr>
              <p:cNvPicPr/>
              <p:nvPr/>
            </p:nvPicPr>
            <p:blipFill>
              <a:blip r:embed="rId139"/>
              <a:stretch>
                <a:fillRect/>
              </a:stretch>
            </p:blipFill>
            <p:spPr>
              <a:xfrm>
                <a:off x="5069475" y="6032370"/>
                <a:ext cx="2710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Ink 99">
                <a:extLst>
                  <a:ext uri="{FF2B5EF4-FFF2-40B4-BE49-F238E27FC236}">
                    <a16:creationId xmlns:a16="http://schemas.microsoft.com/office/drawing/2014/main" id="{684649EA-4E03-2F13-2B1E-D21E077293E2}"/>
                  </a:ext>
                </a:extLst>
              </p14:cNvPr>
              <p14:cNvContentPartPr/>
              <p14:nvPr/>
            </p14:nvContentPartPr>
            <p14:xfrm>
              <a:off x="5076315" y="6333690"/>
              <a:ext cx="360" cy="25920"/>
            </p14:xfrm>
          </p:contentPart>
        </mc:Choice>
        <mc:Fallback xmlns="">
          <p:pic>
            <p:nvPicPr>
              <p:cNvPr id="100" name="Ink 99">
                <a:extLst>
                  <a:ext uri="{FF2B5EF4-FFF2-40B4-BE49-F238E27FC236}">
                    <a16:creationId xmlns:a16="http://schemas.microsoft.com/office/drawing/2014/main" id="{684649EA-4E03-2F13-2B1E-D21E077293E2}"/>
                  </a:ext>
                </a:extLst>
              </p:cNvPr>
              <p:cNvPicPr/>
              <p:nvPr/>
            </p:nvPicPr>
            <p:blipFill>
              <a:blip r:embed="rId141"/>
              <a:stretch>
                <a:fillRect/>
              </a:stretch>
            </p:blipFill>
            <p:spPr>
              <a:xfrm>
                <a:off x="5070195" y="6327570"/>
                <a:ext cx="12600" cy="38160"/>
              </a:xfrm>
              <a:prstGeom prst="rect">
                <a:avLst/>
              </a:prstGeom>
            </p:spPr>
          </p:pic>
        </mc:Fallback>
      </mc:AlternateContent>
      <p:grpSp>
        <p:nvGrpSpPr>
          <p:cNvPr id="113" name="Group 112">
            <a:extLst>
              <a:ext uri="{FF2B5EF4-FFF2-40B4-BE49-F238E27FC236}">
                <a16:creationId xmlns:a16="http://schemas.microsoft.com/office/drawing/2014/main" id="{208CB958-35DE-C1ED-63C1-F6BD517ED3E9}"/>
              </a:ext>
            </a:extLst>
          </p:cNvPr>
          <p:cNvGrpSpPr/>
          <p:nvPr/>
        </p:nvGrpSpPr>
        <p:grpSpPr>
          <a:xfrm>
            <a:off x="5572035" y="5809890"/>
            <a:ext cx="1534320" cy="784080"/>
            <a:chOff x="5572035" y="5809890"/>
            <a:chExt cx="1534320" cy="784080"/>
          </a:xfrm>
        </p:grpSpPr>
        <mc:AlternateContent xmlns:mc="http://schemas.openxmlformats.org/markup-compatibility/2006" xmlns:p14="http://schemas.microsoft.com/office/powerpoint/2010/main">
          <mc:Choice Requires="p14">
            <p:contentPart p14:bwMode="auto" r:id="rId142">
              <p14:nvContentPartPr>
                <p14:cNvPr id="101" name="Ink 100">
                  <a:extLst>
                    <a:ext uri="{FF2B5EF4-FFF2-40B4-BE49-F238E27FC236}">
                      <a16:creationId xmlns:a16="http://schemas.microsoft.com/office/drawing/2014/main" id="{51101EBC-17E0-932B-C16B-8709AF9F5338}"/>
                    </a:ext>
                  </a:extLst>
                </p14:cNvPr>
                <p14:cNvContentPartPr/>
                <p14:nvPr/>
              </p14:nvContentPartPr>
              <p14:xfrm>
                <a:off x="5572035" y="5924010"/>
                <a:ext cx="360" cy="359640"/>
              </p14:xfrm>
            </p:contentPart>
          </mc:Choice>
          <mc:Fallback xmlns="">
            <p:pic>
              <p:nvPicPr>
                <p:cNvPr id="101" name="Ink 100">
                  <a:extLst>
                    <a:ext uri="{FF2B5EF4-FFF2-40B4-BE49-F238E27FC236}">
                      <a16:creationId xmlns:a16="http://schemas.microsoft.com/office/drawing/2014/main" id="{51101EBC-17E0-932B-C16B-8709AF9F5338}"/>
                    </a:ext>
                  </a:extLst>
                </p:cNvPr>
                <p:cNvPicPr/>
                <p:nvPr/>
              </p:nvPicPr>
              <p:blipFill>
                <a:blip r:embed="rId143"/>
                <a:stretch>
                  <a:fillRect/>
                </a:stretch>
              </p:blipFill>
              <p:spPr>
                <a:xfrm>
                  <a:off x="5565915" y="5917890"/>
                  <a:ext cx="126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Ink 102">
                  <a:extLst>
                    <a:ext uri="{FF2B5EF4-FFF2-40B4-BE49-F238E27FC236}">
                      <a16:creationId xmlns:a16="http://schemas.microsoft.com/office/drawing/2014/main" id="{BCCFBF97-80EA-24B8-430B-60946DC45136}"/>
                    </a:ext>
                  </a:extLst>
                </p14:cNvPr>
                <p14:cNvContentPartPr/>
                <p14:nvPr/>
              </p14:nvContentPartPr>
              <p14:xfrm>
                <a:off x="5704515" y="6103290"/>
                <a:ext cx="164160" cy="157680"/>
              </p14:xfrm>
            </p:contentPart>
          </mc:Choice>
          <mc:Fallback xmlns="">
            <p:pic>
              <p:nvPicPr>
                <p:cNvPr id="103" name="Ink 102">
                  <a:extLst>
                    <a:ext uri="{FF2B5EF4-FFF2-40B4-BE49-F238E27FC236}">
                      <a16:creationId xmlns:a16="http://schemas.microsoft.com/office/drawing/2014/main" id="{BCCFBF97-80EA-24B8-430B-60946DC45136}"/>
                    </a:ext>
                  </a:extLst>
                </p:cNvPr>
                <p:cNvPicPr/>
                <p:nvPr/>
              </p:nvPicPr>
              <p:blipFill>
                <a:blip r:embed="rId145"/>
                <a:stretch>
                  <a:fillRect/>
                </a:stretch>
              </p:blipFill>
              <p:spPr>
                <a:xfrm>
                  <a:off x="5698395" y="6097170"/>
                  <a:ext cx="176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Ink 103">
                  <a:extLst>
                    <a:ext uri="{FF2B5EF4-FFF2-40B4-BE49-F238E27FC236}">
                      <a16:creationId xmlns:a16="http://schemas.microsoft.com/office/drawing/2014/main" id="{10389F7B-1B3D-2EDC-0209-7DA3E24156BB}"/>
                    </a:ext>
                  </a:extLst>
                </p14:cNvPr>
                <p14:cNvContentPartPr/>
                <p14:nvPr/>
              </p14:nvContentPartPr>
              <p14:xfrm>
                <a:off x="5960115" y="6114090"/>
                <a:ext cx="155520" cy="469080"/>
              </p14:xfrm>
            </p:contentPart>
          </mc:Choice>
          <mc:Fallback xmlns="">
            <p:pic>
              <p:nvPicPr>
                <p:cNvPr id="104" name="Ink 103">
                  <a:extLst>
                    <a:ext uri="{FF2B5EF4-FFF2-40B4-BE49-F238E27FC236}">
                      <a16:creationId xmlns:a16="http://schemas.microsoft.com/office/drawing/2014/main" id="{10389F7B-1B3D-2EDC-0209-7DA3E24156BB}"/>
                    </a:ext>
                  </a:extLst>
                </p:cNvPr>
                <p:cNvPicPr/>
                <p:nvPr/>
              </p:nvPicPr>
              <p:blipFill>
                <a:blip r:embed="rId147"/>
                <a:stretch>
                  <a:fillRect/>
                </a:stretch>
              </p:blipFill>
              <p:spPr>
                <a:xfrm>
                  <a:off x="5953995" y="6107970"/>
                  <a:ext cx="16776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Ink 105">
                  <a:extLst>
                    <a:ext uri="{FF2B5EF4-FFF2-40B4-BE49-F238E27FC236}">
                      <a16:creationId xmlns:a16="http://schemas.microsoft.com/office/drawing/2014/main" id="{8DB8ADA0-385E-43F5-966D-5D49D664B205}"/>
                    </a:ext>
                  </a:extLst>
                </p14:cNvPr>
                <p14:cNvContentPartPr/>
                <p14:nvPr/>
              </p14:nvContentPartPr>
              <p14:xfrm>
                <a:off x="6229035" y="5857410"/>
                <a:ext cx="105480" cy="495000"/>
              </p14:xfrm>
            </p:contentPart>
          </mc:Choice>
          <mc:Fallback xmlns="">
            <p:pic>
              <p:nvPicPr>
                <p:cNvPr id="106" name="Ink 105">
                  <a:extLst>
                    <a:ext uri="{FF2B5EF4-FFF2-40B4-BE49-F238E27FC236}">
                      <a16:creationId xmlns:a16="http://schemas.microsoft.com/office/drawing/2014/main" id="{8DB8ADA0-385E-43F5-966D-5D49D664B205}"/>
                    </a:ext>
                  </a:extLst>
                </p:cNvPr>
                <p:cNvPicPr/>
                <p:nvPr/>
              </p:nvPicPr>
              <p:blipFill>
                <a:blip r:embed="rId149"/>
                <a:stretch>
                  <a:fillRect/>
                </a:stretch>
              </p:blipFill>
              <p:spPr>
                <a:xfrm>
                  <a:off x="6222915" y="5851290"/>
                  <a:ext cx="117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Ink 106">
                  <a:extLst>
                    <a:ext uri="{FF2B5EF4-FFF2-40B4-BE49-F238E27FC236}">
                      <a16:creationId xmlns:a16="http://schemas.microsoft.com/office/drawing/2014/main" id="{CFD8E28B-509F-225A-0656-CC3A778C6665}"/>
                    </a:ext>
                  </a:extLst>
                </p14:cNvPr>
                <p14:cNvContentPartPr/>
                <p14:nvPr/>
              </p14:nvContentPartPr>
              <p14:xfrm>
                <a:off x="6496155" y="5838690"/>
                <a:ext cx="180000" cy="163440"/>
              </p14:xfrm>
            </p:contentPart>
          </mc:Choice>
          <mc:Fallback xmlns="">
            <p:pic>
              <p:nvPicPr>
                <p:cNvPr id="107" name="Ink 106">
                  <a:extLst>
                    <a:ext uri="{FF2B5EF4-FFF2-40B4-BE49-F238E27FC236}">
                      <a16:creationId xmlns:a16="http://schemas.microsoft.com/office/drawing/2014/main" id="{CFD8E28B-509F-225A-0656-CC3A778C6665}"/>
                    </a:ext>
                  </a:extLst>
                </p:cNvPr>
                <p:cNvPicPr/>
                <p:nvPr/>
              </p:nvPicPr>
              <p:blipFill>
                <a:blip r:embed="rId151"/>
                <a:stretch>
                  <a:fillRect/>
                </a:stretch>
              </p:blipFill>
              <p:spPr>
                <a:xfrm>
                  <a:off x="6490035" y="5832570"/>
                  <a:ext cx="192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9" name="Ink 108">
                  <a:extLst>
                    <a:ext uri="{FF2B5EF4-FFF2-40B4-BE49-F238E27FC236}">
                      <a16:creationId xmlns:a16="http://schemas.microsoft.com/office/drawing/2014/main" id="{3CEF000D-423C-5580-5DE8-C81F6EC5281B}"/>
                    </a:ext>
                  </a:extLst>
                </p14:cNvPr>
                <p14:cNvContentPartPr/>
                <p14:nvPr/>
              </p14:nvContentPartPr>
              <p14:xfrm>
                <a:off x="6419475" y="6132810"/>
                <a:ext cx="313920" cy="67680"/>
              </p14:xfrm>
            </p:contentPart>
          </mc:Choice>
          <mc:Fallback xmlns="">
            <p:pic>
              <p:nvPicPr>
                <p:cNvPr id="109" name="Ink 108">
                  <a:extLst>
                    <a:ext uri="{FF2B5EF4-FFF2-40B4-BE49-F238E27FC236}">
                      <a16:creationId xmlns:a16="http://schemas.microsoft.com/office/drawing/2014/main" id="{3CEF000D-423C-5580-5DE8-C81F6EC5281B}"/>
                    </a:ext>
                  </a:extLst>
                </p:cNvPr>
                <p:cNvPicPr/>
                <p:nvPr/>
              </p:nvPicPr>
              <p:blipFill>
                <a:blip r:embed="rId153"/>
                <a:stretch>
                  <a:fillRect/>
                </a:stretch>
              </p:blipFill>
              <p:spPr>
                <a:xfrm>
                  <a:off x="6413355" y="6126690"/>
                  <a:ext cx="3261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0" name="Ink 109">
                  <a:extLst>
                    <a:ext uri="{FF2B5EF4-FFF2-40B4-BE49-F238E27FC236}">
                      <a16:creationId xmlns:a16="http://schemas.microsoft.com/office/drawing/2014/main" id="{AD7A6658-BA94-D623-0D32-C91A3F989DFA}"/>
                    </a:ext>
                  </a:extLst>
                </p14:cNvPr>
                <p14:cNvContentPartPr/>
                <p14:nvPr/>
              </p14:nvContentPartPr>
              <p14:xfrm>
                <a:off x="6562395" y="6305250"/>
                <a:ext cx="170280" cy="168840"/>
              </p14:xfrm>
            </p:contentPart>
          </mc:Choice>
          <mc:Fallback xmlns="">
            <p:pic>
              <p:nvPicPr>
                <p:cNvPr id="110" name="Ink 109">
                  <a:extLst>
                    <a:ext uri="{FF2B5EF4-FFF2-40B4-BE49-F238E27FC236}">
                      <a16:creationId xmlns:a16="http://schemas.microsoft.com/office/drawing/2014/main" id="{AD7A6658-BA94-D623-0D32-C91A3F989DFA}"/>
                    </a:ext>
                  </a:extLst>
                </p:cNvPr>
                <p:cNvPicPr/>
                <p:nvPr/>
              </p:nvPicPr>
              <p:blipFill>
                <a:blip r:embed="rId155"/>
                <a:stretch>
                  <a:fillRect/>
                </a:stretch>
              </p:blipFill>
              <p:spPr>
                <a:xfrm>
                  <a:off x="6556275" y="6299130"/>
                  <a:ext cx="182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1" name="Ink 110">
                  <a:extLst>
                    <a:ext uri="{FF2B5EF4-FFF2-40B4-BE49-F238E27FC236}">
                      <a16:creationId xmlns:a16="http://schemas.microsoft.com/office/drawing/2014/main" id="{A3736541-67A6-994C-E066-13890F1D8E9C}"/>
                    </a:ext>
                  </a:extLst>
                </p14:cNvPr>
                <p14:cNvContentPartPr/>
                <p14:nvPr/>
              </p14:nvContentPartPr>
              <p14:xfrm>
                <a:off x="6790635" y="6312450"/>
                <a:ext cx="116640" cy="175680"/>
              </p14:xfrm>
            </p:contentPart>
          </mc:Choice>
          <mc:Fallback xmlns="">
            <p:pic>
              <p:nvPicPr>
                <p:cNvPr id="111" name="Ink 110">
                  <a:extLst>
                    <a:ext uri="{FF2B5EF4-FFF2-40B4-BE49-F238E27FC236}">
                      <a16:creationId xmlns:a16="http://schemas.microsoft.com/office/drawing/2014/main" id="{A3736541-67A6-994C-E066-13890F1D8E9C}"/>
                    </a:ext>
                  </a:extLst>
                </p:cNvPr>
                <p:cNvPicPr/>
                <p:nvPr/>
              </p:nvPicPr>
              <p:blipFill>
                <a:blip r:embed="rId157"/>
                <a:stretch>
                  <a:fillRect/>
                </a:stretch>
              </p:blipFill>
              <p:spPr>
                <a:xfrm>
                  <a:off x="6784515" y="6306330"/>
                  <a:ext cx="1288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2" name="Ink 111">
                  <a:extLst>
                    <a:ext uri="{FF2B5EF4-FFF2-40B4-BE49-F238E27FC236}">
                      <a16:creationId xmlns:a16="http://schemas.microsoft.com/office/drawing/2014/main" id="{B0184E68-7A9F-4DA2-1EE6-CDC9300BB864}"/>
                    </a:ext>
                  </a:extLst>
                </p14:cNvPr>
                <p14:cNvContentPartPr/>
                <p14:nvPr/>
              </p14:nvContentPartPr>
              <p14:xfrm>
                <a:off x="6886395" y="5809890"/>
                <a:ext cx="219960" cy="784080"/>
              </p14:xfrm>
            </p:contentPart>
          </mc:Choice>
          <mc:Fallback xmlns="">
            <p:pic>
              <p:nvPicPr>
                <p:cNvPr id="112" name="Ink 111">
                  <a:extLst>
                    <a:ext uri="{FF2B5EF4-FFF2-40B4-BE49-F238E27FC236}">
                      <a16:creationId xmlns:a16="http://schemas.microsoft.com/office/drawing/2014/main" id="{B0184E68-7A9F-4DA2-1EE6-CDC9300BB864}"/>
                    </a:ext>
                  </a:extLst>
                </p:cNvPr>
                <p:cNvPicPr/>
                <p:nvPr/>
              </p:nvPicPr>
              <p:blipFill>
                <a:blip r:embed="rId159"/>
                <a:stretch>
                  <a:fillRect/>
                </a:stretch>
              </p:blipFill>
              <p:spPr>
                <a:xfrm>
                  <a:off x="6880275" y="5803770"/>
                  <a:ext cx="232200" cy="796320"/>
                </a:xfrm>
                <a:prstGeom prst="rect">
                  <a:avLst/>
                </a:prstGeom>
              </p:spPr>
            </p:pic>
          </mc:Fallback>
        </mc:AlternateContent>
      </p:grpSp>
      <p:grpSp>
        <p:nvGrpSpPr>
          <p:cNvPr id="125" name="Group 124">
            <a:extLst>
              <a:ext uri="{FF2B5EF4-FFF2-40B4-BE49-F238E27FC236}">
                <a16:creationId xmlns:a16="http://schemas.microsoft.com/office/drawing/2014/main" id="{22AAF83F-A2B9-F8E3-DF1E-56B7BD0A84EB}"/>
              </a:ext>
            </a:extLst>
          </p:cNvPr>
          <p:cNvGrpSpPr/>
          <p:nvPr/>
        </p:nvGrpSpPr>
        <p:grpSpPr>
          <a:xfrm>
            <a:off x="2076075" y="6524490"/>
            <a:ext cx="1803240" cy="268200"/>
            <a:chOff x="2076075" y="6524490"/>
            <a:chExt cx="1803240" cy="268200"/>
          </a:xfrm>
        </p:grpSpPr>
        <mc:AlternateContent xmlns:mc="http://schemas.openxmlformats.org/markup-compatibility/2006" xmlns:p14="http://schemas.microsoft.com/office/powerpoint/2010/main">
          <mc:Choice Requires="p14">
            <p:contentPart p14:bwMode="auto" r:id="rId160">
              <p14:nvContentPartPr>
                <p14:cNvPr id="114" name="Ink 113">
                  <a:extLst>
                    <a:ext uri="{FF2B5EF4-FFF2-40B4-BE49-F238E27FC236}">
                      <a16:creationId xmlns:a16="http://schemas.microsoft.com/office/drawing/2014/main" id="{543919AE-B1ED-5E41-D995-01BE82D1A488}"/>
                    </a:ext>
                  </a:extLst>
                </p14:cNvPr>
                <p14:cNvContentPartPr/>
                <p14:nvPr/>
              </p14:nvContentPartPr>
              <p14:xfrm>
                <a:off x="2076075" y="6533490"/>
                <a:ext cx="151560" cy="259200"/>
              </p14:xfrm>
            </p:contentPart>
          </mc:Choice>
          <mc:Fallback xmlns="">
            <p:pic>
              <p:nvPicPr>
                <p:cNvPr id="114" name="Ink 113">
                  <a:extLst>
                    <a:ext uri="{FF2B5EF4-FFF2-40B4-BE49-F238E27FC236}">
                      <a16:creationId xmlns:a16="http://schemas.microsoft.com/office/drawing/2014/main" id="{543919AE-B1ED-5E41-D995-01BE82D1A488}"/>
                    </a:ext>
                  </a:extLst>
                </p:cNvPr>
                <p:cNvPicPr/>
                <p:nvPr/>
              </p:nvPicPr>
              <p:blipFill>
                <a:blip r:embed="rId161"/>
                <a:stretch>
                  <a:fillRect/>
                </a:stretch>
              </p:blipFill>
              <p:spPr>
                <a:xfrm>
                  <a:off x="2069955" y="6527370"/>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Ink 114">
                  <a:extLst>
                    <a:ext uri="{FF2B5EF4-FFF2-40B4-BE49-F238E27FC236}">
                      <a16:creationId xmlns:a16="http://schemas.microsoft.com/office/drawing/2014/main" id="{24FE43D0-739E-063E-99AF-25B2AF3CD09D}"/>
                    </a:ext>
                  </a:extLst>
                </p14:cNvPr>
                <p14:cNvContentPartPr/>
                <p14:nvPr/>
              </p14:nvContentPartPr>
              <p14:xfrm>
                <a:off x="2381355" y="6647970"/>
                <a:ext cx="128520" cy="7920"/>
              </p14:xfrm>
            </p:contentPart>
          </mc:Choice>
          <mc:Fallback xmlns="">
            <p:pic>
              <p:nvPicPr>
                <p:cNvPr id="115" name="Ink 114">
                  <a:extLst>
                    <a:ext uri="{FF2B5EF4-FFF2-40B4-BE49-F238E27FC236}">
                      <a16:creationId xmlns:a16="http://schemas.microsoft.com/office/drawing/2014/main" id="{24FE43D0-739E-063E-99AF-25B2AF3CD09D}"/>
                    </a:ext>
                  </a:extLst>
                </p:cNvPr>
                <p:cNvPicPr/>
                <p:nvPr/>
              </p:nvPicPr>
              <p:blipFill>
                <a:blip r:embed="rId163"/>
                <a:stretch>
                  <a:fillRect/>
                </a:stretch>
              </p:blipFill>
              <p:spPr>
                <a:xfrm>
                  <a:off x="2375235" y="6641850"/>
                  <a:ext cx="140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6" name="Ink 115">
                  <a:extLst>
                    <a:ext uri="{FF2B5EF4-FFF2-40B4-BE49-F238E27FC236}">
                      <a16:creationId xmlns:a16="http://schemas.microsoft.com/office/drawing/2014/main" id="{630CE8B8-1AA1-E870-7C9E-BB5952CA09A4}"/>
                    </a:ext>
                  </a:extLst>
                </p14:cNvPr>
                <p14:cNvContentPartPr/>
                <p14:nvPr/>
              </p14:nvContentPartPr>
              <p14:xfrm>
                <a:off x="2371635" y="6724290"/>
                <a:ext cx="132840" cy="19080"/>
              </p14:xfrm>
            </p:contentPart>
          </mc:Choice>
          <mc:Fallback xmlns="">
            <p:pic>
              <p:nvPicPr>
                <p:cNvPr id="116" name="Ink 115">
                  <a:extLst>
                    <a:ext uri="{FF2B5EF4-FFF2-40B4-BE49-F238E27FC236}">
                      <a16:creationId xmlns:a16="http://schemas.microsoft.com/office/drawing/2014/main" id="{630CE8B8-1AA1-E870-7C9E-BB5952CA09A4}"/>
                    </a:ext>
                  </a:extLst>
                </p:cNvPr>
                <p:cNvPicPr/>
                <p:nvPr/>
              </p:nvPicPr>
              <p:blipFill>
                <a:blip r:embed="rId165"/>
                <a:stretch>
                  <a:fillRect/>
                </a:stretch>
              </p:blipFill>
              <p:spPr>
                <a:xfrm>
                  <a:off x="2365515" y="6718170"/>
                  <a:ext cx="145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7" name="Ink 116">
                  <a:extLst>
                    <a:ext uri="{FF2B5EF4-FFF2-40B4-BE49-F238E27FC236}">
                      <a16:creationId xmlns:a16="http://schemas.microsoft.com/office/drawing/2014/main" id="{AF0F2A8A-2005-E75E-57D1-2AE837DD4AC6}"/>
                    </a:ext>
                  </a:extLst>
                </p14:cNvPr>
                <p14:cNvContentPartPr/>
                <p14:nvPr/>
              </p14:nvContentPartPr>
              <p14:xfrm>
                <a:off x="2685915" y="6543210"/>
                <a:ext cx="360" cy="204840"/>
              </p14:xfrm>
            </p:contentPart>
          </mc:Choice>
          <mc:Fallback xmlns="">
            <p:pic>
              <p:nvPicPr>
                <p:cNvPr id="117" name="Ink 116">
                  <a:extLst>
                    <a:ext uri="{FF2B5EF4-FFF2-40B4-BE49-F238E27FC236}">
                      <a16:creationId xmlns:a16="http://schemas.microsoft.com/office/drawing/2014/main" id="{AF0F2A8A-2005-E75E-57D1-2AE837DD4AC6}"/>
                    </a:ext>
                  </a:extLst>
                </p:cNvPr>
                <p:cNvPicPr/>
                <p:nvPr/>
              </p:nvPicPr>
              <p:blipFill>
                <a:blip r:embed="rId167"/>
                <a:stretch>
                  <a:fillRect/>
                </a:stretch>
              </p:blipFill>
              <p:spPr>
                <a:xfrm>
                  <a:off x="2679795" y="6537090"/>
                  <a:ext cx="12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9" name="Ink 118">
                  <a:extLst>
                    <a:ext uri="{FF2B5EF4-FFF2-40B4-BE49-F238E27FC236}">
                      <a16:creationId xmlns:a16="http://schemas.microsoft.com/office/drawing/2014/main" id="{A8EA5D0D-FD99-1CAB-3E2B-02560BE15D0F}"/>
                    </a:ext>
                  </a:extLst>
                </p14:cNvPr>
                <p14:cNvContentPartPr/>
                <p14:nvPr/>
              </p14:nvContentPartPr>
              <p14:xfrm>
                <a:off x="2792115" y="6561930"/>
                <a:ext cx="220320" cy="203400"/>
              </p14:xfrm>
            </p:contentPart>
          </mc:Choice>
          <mc:Fallback xmlns="">
            <p:pic>
              <p:nvPicPr>
                <p:cNvPr id="119" name="Ink 118">
                  <a:extLst>
                    <a:ext uri="{FF2B5EF4-FFF2-40B4-BE49-F238E27FC236}">
                      <a16:creationId xmlns:a16="http://schemas.microsoft.com/office/drawing/2014/main" id="{A8EA5D0D-FD99-1CAB-3E2B-02560BE15D0F}"/>
                    </a:ext>
                  </a:extLst>
                </p:cNvPr>
                <p:cNvPicPr/>
                <p:nvPr/>
              </p:nvPicPr>
              <p:blipFill>
                <a:blip r:embed="rId169"/>
                <a:stretch>
                  <a:fillRect/>
                </a:stretch>
              </p:blipFill>
              <p:spPr>
                <a:xfrm>
                  <a:off x="2785995" y="6555810"/>
                  <a:ext cx="2325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0" name="Ink 119">
                  <a:extLst>
                    <a:ext uri="{FF2B5EF4-FFF2-40B4-BE49-F238E27FC236}">
                      <a16:creationId xmlns:a16="http://schemas.microsoft.com/office/drawing/2014/main" id="{CDAE51E1-12CE-D0AF-A942-61ECF6BEB76B}"/>
                    </a:ext>
                  </a:extLst>
                </p14:cNvPr>
                <p14:cNvContentPartPr/>
                <p14:nvPr/>
              </p14:nvContentPartPr>
              <p14:xfrm>
                <a:off x="3152475" y="6600450"/>
                <a:ext cx="135720" cy="174240"/>
              </p14:xfrm>
            </p:contentPart>
          </mc:Choice>
          <mc:Fallback xmlns="">
            <p:pic>
              <p:nvPicPr>
                <p:cNvPr id="120" name="Ink 119">
                  <a:extLst>
                    <a:ext uri="{FF2B5EF4-FFF2-40B4-BE49-F238E27FC236}">
                      <a16:creationId xmlns:a16="http://schemas.microsoft.com/office/drawing/2014/main" id="{CDAE51E1-12CE-D0AF-A942-61ECF6BEB76B}"/>
                    </a:ext>
                  </a:extLst>
                </p:cNvPr>
                <p:cNvPicPr/>
                <p:nvPr/>
              </p:nvPicPr>
              <p:blipFill>
                <a:blip r:embed="rId171"/>
                <a:stretch>
                  <a:fillRect/>
                </a:stretch>
              </p:blipFill>
              <p:spPr>
                <a:xfrm>
                  <a:off x="3146355" y="6594330"/>
                  <a:ext cx="1479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Ink 120">
                  <a:extLst>
                    <a:ext uri="{FF2B5EF4-FFF2-40B4-BE49-F238E27FC236}">
                      <a16:creationId xmlns:a16="http://schemas.microsoft.com/office/drawing/2014/main" id="{5EB289C2-8C62-B693-BAD6-AC396CD32AFE}"/>
                    </a:ext>
                  </a:extLst>
                </p14:cNvPr>
                <p14:cNvContentPartPr/>
                <p14:nvPr/>
              </p14:nvContentPartPr>
              <p14:xfrm>
                <a:off x="3466395" y="6524490"/>
                <a:ext cx="192960" cy="246960"/>
              </p14:xfrm>
            </p:contentPart>
          </mc:Choice>
          <mc:Fallback xmlns="">
            <p:pic>
              <p:nvPicPr>
                <p:cNvPr id="121" name="Ink 120">
                  <a:extLst>
                    <a:ext uri="{FF2B5EF4-FFF2-40B4-BE49-F238E27FC236}">
                      <a16:creationId xmlns:a16="http://schemas.microsoft.com/office/drawing/2014/main" id="{5EB289C2-8C62-B693-BAD6-AC396CD32AFE}"/>
                    </a:ext>
                  </a:extLst>
                </p:cNvPr>
                <p:cNvPicPr/>
                <p:nvPr/>
              </p:nvPicPr>
              <p:blipFill>
                <a:blip r:embed="rId173"/>
                <a:stretch>
                  <a:fillRect/>
                </a:stretch>
              </p:blipFill>
              <p:spPr>
                <a:xfrm>
                  <a:off x="3460275" y="6518370"/>
                  <a:ext cx="2052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2" name="Ink 121">
                  <a:extLst>
                    <a:ext uri="{FF2B5EF4-FFF2-40B4-BE49-F238E27FC236}">
                      <a16:creationId xmlns:a16="http://schemas.microsoft.com/office/drawing/2014/main" id="{5C2DD065-6B6E-6FA1-932B-0191E4FE2278}"/>
                    </a:ext>
                  </a:extLst>
                </p14:cNvPr>
                <p14:cNvContentPartPr/>
                <p14:nvPr/>
              </p14:nvContentPartPr>
              <p14:xfrm>
                <a:off x="3723795" y="6645450"/>
                <a:ext cx="155520" cy="139320"/>
              </p14:xfrm>
            </p:contentPart>
          </mc:Choice>
          <mc:Fallback xmlns="">
            <p:pic>
              <p:nvPicPr>
                <p:cNvPr id="122" name="Ink 121">
                  <a:extLst>
                    <a:ext uri="{FF2B5EF4-FFF2-40B4-BE49-F238E27FC236}">
                      <a16:creationId xmlns:a16="http://schemas.microsoft.com/office/drawing/2014/main" id="{5C2DD065-6B6E-6FA1-932B-0191E4FE2278}"/>
                    </a:ext>
                  </a:extLst>
                </p:cNvPr>
                <p:cNvPicPr/>
                <p:nvPr/>
              </p:nvPicPr>
              <p:blipFill>
                <a:blip r:embed="rId175"/>
                <a:stretch>
                  <a:fillRect/>
                </a:stretch>
              </p:blipFill>
              <p:spPr>
                <a:xfrm>
                  <a:off x="3717675" y="6639330"/>
                  <a:ext cx="167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Ink 123">
                  <a:extLst>
                    <a:ext uri="{FF2B5EF4-FFF2-40B4-BE49-F238E27FC236}">
                      <a16:creationId xmlns:a16="http://schemas.microsoft.com/office/drawing/2014/main" id="{98478DC2-BAAA-D3E1-1657-045430A74E48}"/>
                    </a:ext>
                  </a:extLst>
                </p14:cNvPr>
                <p14:cNvContentPartPr/>
                <p14:nvPr/>
              </p14:nvContentPartPr>
              <p14:xfrm>
                <a:off x="3790755" y="6736170"/>
                <a:ext cx="29520" cy="45720"/>
              </p14:xfrm>
            </p:contentPart>
          </mc:Choice>
          <mc:Fallback xmlns="">
            <p:pic>
              <p:nvPicPr>
                <p:cNvPr id="124" name="Ink 123">
                  <a:extLst>
                    <a:ext uri="{FF2B5EF4-FFF2-40B4-BE49-F238E27FC236}">
                      <a16:creationId xmlns:a16="http://schemas.microsoft.com/office/drawing/2014/main" id="{98478DC2-BAAA-D3E1-1657-045430A74E48}"/>
                    </a:ext>
                  </a:extLst>
                </p:cNvPr>
                <p:cNvPicPr/>
                <p:nvPr/>
              </p:nvPicPr>
              <p:blipFill>
                <a:blip r:embed="rId177"/>
                <a:stretch>
                  <a:fillRect/>
                </a:stretch>
              </p:blipFill>
              <p:spPr>
                <a:xfrm>
                  <a:off x="3784635" y="6730050"/>
                  <a:ext cx="4176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26" name="Ink 125">
                <a:extLst>
                  <a:ext uri="{FF2B5EF4-FFF2-40B4-BE49-F238E27FC236}">
                    <a16:creationId xmlns:a16="http://schemas.microsoft.com/office/drawing/2014/main" id="{907B230C-48B9-92E7-6622-4B40BFE38147}"/>
                  </a:ext>
                </a:extLst>
              </p14:cNvPr>
              <p14:cNvContentPartPr/>
              <p14:nvPr/>
            </p14:nvContentPartPr>
            <p14:xfrm>
              <a:off x="1809315" y="2313210"/>
              <a:ext cx="695160" cy="58320"/>
            </p14:xfrm>
          </p:contentPart>
        </mc:Choice>
        <mc:Fallback xmlns="">
          <p:pic>
            <p:nvPicPr>
              <p:cNvPr id="126" name="Ink 125">
                <a:extLst>
                  <a:ext uri="{FF2B5EF4-FFF2-40B4-BE49-F238E27FC236}">
                    <a16:creationId xmlns:a16="http://schemas.microsoft.com/office/drawing/2014/main" id="{907B230C-48B9-92E7-6622-4B40BFE38147}"/>
                  </a:ext>
                </a:extLst>
              </p:cNvPr>
              <p:cNvPicPr/>
              <p:nvPr/>
            </p:nvPicPr>
            <p:blipFill>
              <a:blip r:embed="rId179"/>
              <a:stretch>
                <a:fillRect/>
              </a:stretch>
            </p:blipFill>
            <p:spPr>
              <a:xfrm>
                <a:off x="1803195" y="2307090"/>
                <a:ext cx="707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Ink 126">
                <a:extLst>
                  <a:ext uri="{FF2B5EF4-FFF2-40B4-BE49-F238E27FC236}">
                    <a16:creationId xmlns:a16="http://schemas.microsoft.com/office/drawing/2014/main" id="{95CE1C1C-EF22-54A1-3A95-87B553DBBA2D}"/>
                  </a:ext>
                </a:extLst>
              </p14:cNvPr>
              <p14:cNvContentPartPr/>
              <p14:nvPr/>
            </p14:nvContentPartPr>
            <p14:xfrm>
              <a:off x="1732635" y="2008650"/>
              <a:ext cx="1020960" cy="336240"/>
            </p14:xfrm>
          </p:contentPart>
        </mc:Choice>
        <mc:Fallback xmlns="">
          <p:pic>
            <p:nvPicPr>
              <p:cNvPr id="127" name="Ink 126">
                <a:extLst>
                  <a:ext uri="{FF2B5EF4-FFF2-40B4-BE49-F238E27FC236}">
                    <a16:creationId xmlns:a16="http://schemas.microsoft.com/office/drawing/2014/main" id="{95CE1C1C-EF22-54A1-3A95-87B553DBBA2D}"/>
                  </a:ext>
                </a:extLst>
              </p:cNvPr>
              <p:cNvPicPr/>
              <p:nvPr/>
            </p:nvPicPr>
            <p:blipFill>
              <a:blip r:embed="rId181"/>
              <a:stretch>
                <a:fillRect/>
              </a:stretch>
            </p:blipFill>
            <p:spPr>
              <a:xfrm>
                <a:off x="1726515" y="2002530"/>
                <a:ext cx="1033200" cy="348480"/>
              </a:xfrm>
              <a:prstGeom prst="rect">
                <a:avLst/>
              </a:prstGeom>
            </p:spPr>
          </p:pic>
        </mc:Fallback>
      </mc:AlternateContent>
    </p:spTree>
    <p:extLst>
      <p:ext uri="{BB962C8B-B14F-4D97-AF65-F5344CB8AC3E}">
        <p14:creationId xmlns:p14="http://schemas.microsoft.com/office/powerpoint/2010/main" val="22188302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FE54-2E2D-D587-7AFC-1BC92EFFAEDE}"/>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E75318D0-748F-6BCF-B77D-2BF1CCFB05AE}"/>
              </a:ext>
            </a:extLst>
          </p:cNvPr>
          <p:cNvSpPr>
            <a:spLocks noGrp="1"/>
          </p:cNvSpPr>
          <p:nvPr>
            <p:ph idx="1"/>
          </p:nvPr>
        </p:nvSpPr>
        <p:spPr/>
        <p:txBody>
          <a:bodyPr>
            <a:normAutofit fontScale="92500" lnSpcReduction="20000"/>
          </a:bodyPr>
          <a:lstStyle/>
          <a:p>
            <a:r>
              <a:rPr lang="en-US" dirty="0"/>
              <a:t>Surface temperature T (in </a:t>
            </a:r>
            <a:r>
              <a:rPr lang="en-US" dirty="0" err="1"/>
              <a:t>T</a:t>
            </a:r>
            <a:r>
              <a:rPr lang="en-US" sz="1800" dirty="0" err="1"/>
              <a:t>_o</a:t>
            </a:r>
            <a:r>
              <a:rPr lang="en-US" dirty="0"/>
              <a:t>)?</a:t>
            </a:r>
          </a:p>
          <a:p>
            <a:endParaRPr lang="en-US" dirty="0"/>
          </a:p>
          <a:p>
            <a:r>
              <a:rPr lang="en-US" dirty="0"/>
              <a:t>Radius R (in </a:t>
            </a:r>
            <a:r>
              <a:rPr lang="en-US" dirty="0" err="1"/>
              <a:t>R_o</a:t>
            </a:r>
            <a:r>
              <a:rPr lang="en-US" dirty="0"/>
              <a:t>)?</a:t>
            </a:r>
          </a:p>
          <a:p>
            <a:endParaRPr lang="en-US" dirty="0"/>
          </a:p>
          <a:p>
            <a:endParaRPr lang="en-US" dirty="0"/>
          </a:p>
          <a:p>
            <a:endParaRPr lang="en-US" dirty="0"/>
          </a:p>
          <a:p>
            <a:r>
              <a:rPr lang="en-US" dirty="0"/>
              <a:t>Angular radius α (in radian and arcsec)?</a:t>
            </a:r>
          </a:p>
          <a:p>
            <a:endParaRPr lang="en-US" dirty="0"/>
          </a:p>
          <a:p>
            <a:endParaRPr lang="en-US" dirty="0"/>
          </a:p>
          <a:p>
            <a:r>
              <a:rPr lang="en-US" dirty="0"/>
              <a:t>Surface brightness relative to that of the Sun B/B?</a:t>
            </a:r>
          </a:p>
          <a:p>
            <a:pPr marL="114300" indent="0">
              <a:buNone/>
            </a:pPr>
            <a:endParaRPr lang="en-US" dirty="0"/>
          </a:p>
          <a:p>
            <a:pPr marL="114300" indent="0">
              <a:buNone/>
            </a:pPr>
            <a:endParaRPr lang="en-AE" dirty="0"/>
          </a:p>
        </p:txBody>
      </p:sp>
      <p:grpSp>
        <p:nvGrpSpPr>
          <p:cNvPr id="28" name="Group 27">
            <a:extLst>
              <a:ext uri="{FF2B5EF4-FFF2-40B4-BE49-F238E27FC236}">
                <a16:creationId xmlns:a16="http://schemas.microsoft.com/office/drawing/2014/main" id="{2679B204-AF1A-2EED-AA8D-333468587170}"/>
              </a:ext>
            </a:extLst>
          </p:cNvPr>
          <p:cNvGrpSpPr/>
          <p:nvPr/>
        </p:nvGrpSpPr>
        <p:grpSpPr>
          <a:xfrm>
            <a:off x="2571435" y="2006850"/>
            <a:ext cx="1989720" cy="815400"/>
            <a:chOff x="2571435" y="2006850"/>
            <a:chExt cx="1989720" cy="81540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5AA93F6F-3C75-C0BA-4BB9-5664CE644BCF}"/>
                    </a:ext>
                  </a:extLst>
                </p14:cNvPr>
                <p14:cNvContentPartPr/>
                <p14:nvPr/>
              </p14:nvContentPartPr>
              <p14:xfrm>
                <a:off x="2571435" y="2018730"/>
                <a:ext cx="134280" cy="348480"/>
              </p14:xfrm>
            </p:contentPart>
          </mc:Choice>
          <mc:Fallback xmlns="">
            <p:pic>
              <p:nvPicPr>
                <p:cNvPr id="13" name="Ink 12">
                  <a:extLst>
                    <a:ext uri="{FF2B5EF4-FFF2-40B4-BE49-F238E27FC236}">
                      <a16:creationId xmlns:a16="http://schemas.microsoft.com/office/drawing/2014/main" id="{5AA93F6F-3C75-C0BA-4BB9-5664CE644BCF}"/>
                    </a:ext>
                  </a:extLst>
                </p:cNvPr>
                <p:cNvPicPr/>
                <p:nvPr/>
              </p:nvPicPr>
              <p:blipFill>
                <a:blip r:embed="rId3"/>
                <a:stretch>
                  <a:fillRect/>
                </a:stretch>
              </p:blipFill>
              <p:spPr>
                <a:xfrm>
                  <a:off x="2565315" y="2012610"/>
                  <a:ext cx="146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96B09F99-E053-4457-18E7-1B57704CCC5D}"/>
                    </a:ext>
                  </a:extLst>
                </p14:cNvPr>
                <p14:cNvContentPartPr/>
                <p14:nvPr/>
              </p14:nvContentPartPr>
              <p14:xfrm>
                <a:off x="2819115" y="2295210"/>
                <a:ext cx="226800" cy="174600"/>
              </p14:xfrm>
            </p:contentPart>
          </mc:Choice>
          <mc:Fallback xmlns="">
            <p:pic>
              <p:nvPicPr>
                <p:cNvPr id="14" name="Ink 13">
                  <a:extLst>
                    <a:ext uri="{FF2B5EF4-FFF2-40B4-BE49-F238E27FC236}">
                      <a16:creationId xmlns:a16="http://schemas.microsoft.com/office/drawing/2014/main" id="{96B09F99-E053-4457-18E7-1B57704CCC5D}"/>
                    </a:ext>
                  </a:extLst>
                </p:cNvPr>
                <p:cNvPicPr/>
                <p:nvPr/>
              </p:nvPicPr>
              <p:blipFill>
                <a:blip r:embed="rId5"/>
                <a:stretch>
                  <a:fillRect/>
                </a:stretch>
              </p:blipFill>
              <p:spPr>
                <a:xfrm>
                  <a:off x="2812995" y="2289090"/>
                  <a:ext cx="239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0E3F2C9D-A80D-268E-68FB-B7B8E7EC7782}"/>
                    </a:ext>
                  </a:extLst>
                </p14:cNvPr>
                <p14:cNvContentPartPr/>
                <p14:nvPr/>
              </p14:nvContentPartPr>
              <p14:xfrm>
                <a:off x="3170115" y="2304930"/>
                <a:ext cx="201960" cy="151560"/>
              </p14:xfrm>
            </p:contentPart>
          </mc:Choice>
          <mc:Fallback xmlns="">
            <p:pic>
              <p:nvPicPr>
                <p:cNvPr id="15" name="Ink 14">
                  <a:extLst>
                    <a:ext uri="{FF2B5EF4-FFF2-40B4-BE49-F238E27FC236}">
                      <a16:creationId xmlns:a16="http://schemas.microsoft.com/office/drawing/2014/main" id="{0E3F2C9D-A80D-268E-68FB-B7B8E7EC7782}"/>
                    </a:ext>
                  </a:extLst>
                </p:cNvPr>
                <p:cNvPicPr/>
                <p:nvPr/>
              </p:nvPicPr>
              <p:blipFill>
                <a:blip r:embed="rId7"/>
                <a:stretch>
                  <a:fillRect/>
                </a:stretch>
              </p:blipFill>
              <p:spPr>
                <a:xfrm>
                  <a:off x="3163995" y="2298810"/>
                  <a:ext cx="214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3D3F6FF9-BAA8-74B5-D617-107DAA094D8A}"/>
                    </a:ext>
                  </a:extLst>
                </p14:cNvPr>
                <p14:cNvContentPartPr/>
                <p14:nvPr/>
              </p14:nvContentPartPr>
              <p14:xfrm>
                <a:off x="3419235" y="2342730"/>
                <a:ext cx="127080" cy="93600"/>
              </p14:xfrm>
            </p:contentPart>
          </mc:Choice>
          <mc:Fallback xmlns="">
            <p:pic>
              <p:nvPicPr>
                <p:cNvPr id="16" name="Ink 15">
                  <a:extLst>
                    <a:ext uri="{FF2B5EF4-FFF2-40B4-BE49-F238E27FC236}">
                      <a16:creationId xmlns:a16="http://schemas.microsoft.com/office/drawing/2014/main" id="{3D3F6FF9-BAA8-74B5-D617-107DAA094D8A}"/>
                    </a:ext>
                  </a:extLst>
                </p:cNvPr>
                <p:cNvPicPr/>
                <p:nvPr/>
              </p:nvPicPr>
              <p:blipFill>
                <a:blip r:embed="rId9"/>
                <a:stretch>
                  <a:fillRect/>
                </a:stretch>
              </p:blipFill>
              <p:spPr>
                <a:xfrm>
                  <a:off x="3413115" y="2336610"/>
                  <a:ext cx="1393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02D1054F-3B51-0E38-F93E-9E71B55628F3}"/>
                    </a:ext>
                  </a:extLst>
                </p14:cNvPr>
                <p14:cNvContentPartPr/>
                <p14:nvPr/>
              </p14:nvContentPartPr>
              <p14:xfrm>
                <a:off x="3466035" y="2276130"/>
                <a:ext cx="87120" cy="236880"/>
              </p14:xfrm>
            </p:contentPart>
          </mc:Choice>
          <mc:Fallback xmlns="">
            <p:pic>
              <p:nvPicPr>
                <p:cNvPr id="18" name="Ink 17">
                  <a:extLst>
                    <a:ext uri="{FF2B5EF4-FFF2-40B4-BE49-F238E27FC236}">
                      <a16:creationId xmlns:a16="http://schemas.microsoft.com/office/drawing/2014/main" id="{02D1054F-3B51-0E38-F93E-9E71B55628F3}"/>
                    </a:ext>
                  </a:extLst>
                </p:cNvPr>
                <p:cNvPicPr/>
                <p:nvPr/>
              </p:nvPicPr>
              <p:blipFill>
                <a:blip r:embed="rId11"/>
                <a:stretch>
                  <a:fillRect/>
                </a:stretch>
              </p:blipFill>
              <p:spPr>
                <a:xfrm>
                  <a:off x="3459915" y="2270010"/>
                  <a:ext cx="993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D89C8B76-9214-C419-F2FE-A8237E92E944}"/>
                    </a:ext>
                  </a:extLst>
                </p14:cNvPr>
                <p14:cNvContentPartPr/>
                <p14:nvPr/>
              </p14:nvContentPartPr>
              <p14:xfrm>
                <a:off x="3876435" y="2028450"/>
                <a:ext cx="10080" cy="235800"/>
              </p14:xfrm>
            </p:contentPart>
          </mc:Choice>
          <mc:Fallback xmlns="">
            <p:pic>
              <p:nvPicPr>
                <p:cNvPr id="19" name="Ink 18">
                  <a:extLst>
                    <a:ext uri="{FF2B5EF4-FFF2-40B4-BE49-F238E27FC236}">
                      <a16:creationId xmlns:a16="http://schemas.microsoft.com/office/drawing/2014/main" id="{D89C8B76-9214-C419-F2FE-A8237E92E944}"/>
                    </a:ext>
                  </a:extLst>
                </p:cNvPr>
                <p:cNvPicPr/>
                <p:nvPr/>
              </p:nvPicPr>
              <p:blipFill>
                <a:blip r:embed="rId13"/>
                <a:stretch>
                  <a:fillRect/>
                </a:stretch>
              </p:blipFill>
              <p:spPr>
                <a:xfrm>
                  <a:off x="3870315" y="2022330"/>
                  <a:ext cx="223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353A154-484B-D6A2-0565-1D128D0E2B83}"/>
                    </a:ext>
                  </a:extLst>
                </p14:cNvPr>
                <p14:cNvContentPartPr/>
                <p14:nvPr/>
              </p14:nvContentPartPr>
              <p14:xfrm>
                <a:off x="3704715" y="2006850"/>
                <a:ext cx="351720" cy="32040"/>
              </p14:xfrm>
            </p:contentPart>
          </mc:Choice>
          <mc:Fallback xmlns="">
            <p:pic>
              <p:nvPicPr>
                <p:cNvPr id="20" name="Ink 19">
                  <a:extLst>
                    <a:ext uri="{FF2B5EF4-FFF2-40B4-BE49-F238E27FC236}">
                      <a16:creationId xmlns:a16="http://schemas.microsoft.com/office/drawing/2014/main" id="{3353A154-484B-D6A2-0565-1D128D0E2B83}"/>
                    </a:ext>
                  </a:extLst>
                </p:cNvPr>
                <p:cNvPicPr/>
                <p:nvPr/>
              </p:nvPicPr>
              <p:blipFill>
                <a:blip r:embed="rId15"/>
                <a:stretch>
                  <a:fillRect/>
                </a:stretch>
              </p:blipFill>
              <p:spPr>
                <a:xfrm>
                  <a:off x="3698595" y="2000730"/>
                  <a:ext cx="3639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44A1FFCB-4B8F-93D1-DFDE-78CB0AAF4A0C}"/>
                    </a:ext>
                  </a:extLst>
                </p14:cNvPr>
                <p14:cNvContentPartPr/>
                <p14:nvPr/>
              </p14:nvContentPartPr>
              <p14:xfrm>
                <a:off x="3771675" y="2342370"/>
                <a:ext cx="485640" cy="10800"/>
              </p14:xfrm>
            </p:contentPart>
          </mc:Choice>
          <mc:Fallback xmlns="">
            <p:pic>
              <p:nvPicPr>
                <p:cNvPr id="21" name="Ink 20">
                  <a:extLst>
                    <a:ext uri="{FF2B5EF4-FFF2-40B4-BE49-F238E27FC236}">
                      <a16:creationId xmlns:a16="http://schemas.microsoft.com/office/drawing/2014/main" id="{44A1FFCB-4B8F-93D1-DFDE-78CB0AAF4A0C}"/>
                    </a:ext>
                  </a:extLst>
                </p:cNvPr>
                <p:cNvPicPr/>
                <p:nvPr/>
              </p:nvPicPr>
              <p:blipFill>
                <a:blip r:embed="rId17"/>
                <a:stretch>
                  <a:fillRect/>
                </a:stretch>
              </p:blipFill>
              <p:spPr>
                <a:xfrm>
                  <a:off x="3765555" y="2336250"/>
                  <a:ext cx="497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D38667C2-7551-B822-ED0C-0CE13A48FE8F}"/>
                    </a:ext>
                  </a:extLst>
                </p14:cNvPr>
                <p14:cNvContentPartPr/>
                <p14:nvPr/>
              </p14:nvContentPartPr>
              <p14:xfrm>
                <a:off x="4028715" y="2485650"/>
                <a:ext cx="360" cy="281160"/>
              </p14:xfrm>
            </p:contentPart>
          </mc:Choice>
          <mc:Fallback xmlns="">
            <p:pic>
              <p:nvPicPr>
                <p:cNvPr id="22" name="Ink 21">
                  <a:extLst>
                    <a:ext uri="{FF2B5EF4-FFF2-40B4-BE49-F238E27FC236}">
                      <a16:creationId xmlns:a16="http://schemas.microsoft.com/office/drawing/2014/main" id="{D38667C2-7551-B822-ED0C-0CE13A48FE8F}"/>
                    </a:ext>
                  </a:extLst>
                </p:cNvPr>
                <p:cNvPicPr/>
                <p:nvPr/>
              </p:nvPicPr>
              <p:blipFill>
                <a:blip r:embed="rId19"/>
                <a:stretch>
                  <a:fillRect/>
                </a:stretch>
              </p:blipFill>
              <p:spPr>
                <a:xfrm>
                  <a:off x="4022595" y="2479530"/>
                  <a:ext cx="126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9802A26D-57F7-1DB2-1C4F-AE7E7991B649}"/>
                    </a:ext>
                  </a:extLst>
                </p14:cNvPr>
                <p14:cNvContentPartPr/>
                <p14:nvPr/>
              </p14:nvContentPartPr>
              <p14:xfrm>
                <a:off x="3933675" y="2433090"/>
                <a:ext cx="323640" cy="81720"/>
              </p14:xfrm>
            </p:contentPart>
          </mc:Choice>
          <mc:Fallback xmlns="">
            <p:pic>
              <p:nvPicPr>
                <p:cNvPr id="24" name="Ink 23">
                  <a:extLst>
                    <a:ext uri="{FF2B5EF4-FFF2-40B4-BE49-F238E27FC236}">
                      <a16:creationId xmlns:a16="http://schemas.microsoft.com/office/drawing/2014/main" id="{9802A26D-57F7-1DB2-1C4F-AE7E7991B649}"/>
                    </a:ext>
                  </a:extLst>
                </p:cNvPr>
                <p:cNvPicPr/>
                <p:nvPr/>
              </p:nvPicPr>
              <p:blipFill>
                <a:blip r:embed="rId21"/>
                <a:stretch>
                  <a:fillRect/>
                </a:stretch>
              </p:blipFill>
              <p:spPr>
                <a:xfrm>
                  <a:off x="3927555" y="2426970"/>
                  <a:ext cx="335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A31D0DB2-06B5-DDAA-C83F-597EBD3048E9}"/>
                    </a:ext>
                  </a:extLst>
                </p14:cNvPr>
                <p14:cNvContentPartPr/>
                <p14:nvPr/>
              </p14:nvContentPartPr>
              <p14:xfrm>
                <a:off x="4171275" y="2685450"/>
                <a:ext cx="108000" cy="136800"/>
              </p14:xfrm>
            </p:contentPart>
          </mc:Choice>
          <mc:Fallback xmlns="">
            <p:pic>
              <p:nvPicPr>
                <p:cNvPr id="25" name="Ink 24">
                  <a:extLst>
                    <a:ext uri="{FF2B5EF4-FFF2-40B4-BE49-F238E27FC236}">
                      <a16:creationId xmlns:a16="http://schemas.microsoft.com/office/drawing/2014/main" id="{A31D0DB2-06B5-DDAA-C83F-597EBD3048E9}"/>
                    </a:ext>
                  </a:extLst>
                </p:cNvPr>
                <p:cNvPicPr/>
                <p:nvPr/>
              </p:nvPicPr>
              <p:blipFill>
                <a:blip r:embed="rId23"/>
                <a:stretch>
                  <a:fillRect/>
                </a:stretch>
              </p:blipFill>
              <p:spPr>
                <a:xfrm>
                  <a:off x="4165155" y="2679330"/>
                  <a:ext cx="12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E24967E6-2F1E-667C-DDA2-B2DEE2CAEF46}"/>
                    </a:ext>
                  </a:extLst>
                </p14:cNvPr>
                <p14:cNvContentPartPr/>
                <p14:nvPr/>
              </p14:nvContentPartPr>
              <p14:xfrm>
                <a:off x="4419315" y="2256690"/>
                <a:ext cx="123480" cy="360"/>
              </p14:xfrm>
            </p:contentPart>
          </mc:Choice>
          <mc:Fallback xmlns="">
            <p:pic>
              <p:nvPicPr>
                <p:cNvPr id="26" name="Ink 25">
                  <a:extLst>
                    <a:ext uri="{FF2B5EF4-FFF2-40B4-BE49-F238E27FC236}">
                      <a16:creationId xmlns:a16="http://schemas.microsoft.com/office/drawing/2014/main" id="{E24967E6-2F1E-667C-DDA2-B2DEE2CAEF46}"/>
                    </a:ext>
                  </a:extLst>
                </p:cNvPr>
                <p:cNvPicPr/>
                <p:nvPr/>
              </p:nvPicPr>
              <p:blipFill>
                <a:blip r:embed="rId25"/>
                <a:stretch>
                  <a:fillRect/>
                </a:stretch>
              </p:blipFill>
              <p:spPr>
                <a:xfrm>
                  <a:off x="4413195" y="2250570"/>
                  <a:ext cx="135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586DC29A-5254-19D3-BD9B-C5BDB23C6164}"/>
                    </a:ext>
                  </a:extLst>
                </p14:cNvPr>
                <p14:cNvContentPartPr/>
                <p14:nvPr/>
              </p14:nvContentPartPr>
              <p14:xfrm>
                <a:off x="4457475" y="2388810"/>
                <a:ext cx="103680" cy="30240"/>
              </p14:xfrm>
            </p:contentPart>
          </mc:Choice>
          <mc:Fallback xmlns="">
            <p:pic>
              <p:nvPicPr>
                <p:cNvPr id="27" name="Ink 26">
                  <a:extLst>
                    <a:ext uri="{FF2B5EF4-FFF2-40B4-BE49-F238E27FC236}">
                      <a16:creationId xmlns:a16="http://schemas.microsoft.com/office/drawing/2014/main" id="{586DC29A-5254-19D3-BD9B-C5BDB23C6164}"/>
                    </a:ext>
                  </a:extLst>
                </p:cNvPr>
                <p:cNvPicPr/>
                <p:nvPr/>
              </p:nvPicPr>
              <p:blipFill>
                <a:blip r:embed="rId27"/>
                <a:stretch>
                  <a:fillRect/>
                </a:stretch>
              </p:blipFill>
              <p:spPr>
                <a:xfrm>
                  <a:off x="4451355" y="2382690"/>
                  <a:ext cx="115920" cy="42480"/>
                </a:xfrm>
                <a:prstGeom prst="rect">
                  <a:avLst/>
                </a:prstGeom>
              </p:spPr>
            </p:pic>
          </mc:Fallback>
        </mc:AlternateContent>
      </p:grpSp>
      <p:grpSp>
        <p:nvGrpSpPr>
          <p:cNvPr id="34" name="Group 33">
            <a:extLst>
              <a:ext uri="{FF2B5EF4-FFF2-40B4-BE49-F238E27FC236}">
                <a16:creationId xmlns:a16="http://schemas.microsoft.com/office/drawing/2014/main" id="{F7706799-6B91-21B9-1046-11B56ECA1F81}"/>
              </a:ext>
            </a:extLst>
          </p:cNvPr>
          <p:cNvGrpSpPr/>
          <p:nvPr/>
        </p:nvGrpSpPr>
        <p:grpSpPr>
          <a:xfrm>
            <a:off x="4941315" y="1933050"/>
            <a:ext cx="1031040" cy="345960"/>
            <a:chOff x="4941315" y="1933050"/>
            <a:chExt cx="1031040" cy="345960"/>
          </a:xfrm>
        </p:grpSpPr>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5BDAD484-AD46-4192-08DF-8832D3DA70CE}"/>
                    </a:ext>
                  </a:extLst>
                </p14:cNvPr>
                <p14:cNvContentPartPr/>
                <p14:nvPr/>
              </p14:nvContentPartPr>
              <p14:xfrm>
                <a:off x="4941315" y="1933050"/>
                <a:ext cx="176760" cy="345960"/>
              </p14:xfrm>
            </p:contentPart>
          </mc:Choice>
          <mc:Fallback xmlns="">
            <p:pic>
              <p:nvPicPr>
                <p:cNvPr id="29" name="Ink 28">
                  <a:extLst>
                    <a:ext uri="{FF2B5EF4-FFF2-40B4-BE49-F238E27FC236}">
                      <a16:creationId xmlns:a16="http://schemas.microsoft.com/office/drawing/2014/main" id="{5BDAD484-AD46-4192-08DF-8832D3DA70CE}"/>
                    </a:ext>
                  </a:extLst>
                </p:cNvPr>
                <p:cNvPicPr/>
                <p:nvPr/>
              </p:nvPicPr>
              <p:blipFill>
                <a:blip r:embed="rId29"/>
                <a:stretch>
                  <a:fillRect/>
                </a:stretch>
              </p:blipFill>
              <p:spPr>
                <a:xfrm>
                  <a:off x="4935195" y="1926930"/>
                  <a:ext cx="1890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562BE33E-8C9D-DB34-BD27-456CCBAF88BC}"/>
                    </a:ext>
                  </a:extLst>
                </p14:cNvPr>
                <p14:cNvContentPartPr/>
                <p14:nvPr/>
              </p14:nvContentPartPr>
              <p14:xfrm>
                <a:off x="5295195" y="2075610"/>
                <a:ext cx="197280" cy="136440"/>
              </p14:xfrm>
            </p:contentPart>
          </mc:Choice>
          <mc:Fallback xmlns="">
            <p:pic>
              <p:nvPicPr>
                <p:cNvPr id="30" name="Ink 29">
                  <a:extLst>
                    <a:ext uri="{FF2B5EF4-FFF2-40B4-BE49-F238E27FC236}">
                      <a16:creationId xmlns:a16="http://schemas.microsoft.com/office/drawing/2014/main" id="{562BE33E-8C9D-DB34-BD27-456CCBAF88BC}"/>
                    </a:ext>
                  </a:extLst>
                </p:cNvPr>
                <p:cNvPicPr/>
                <p:nvPr/>
              </p:nvPicPr>
              <p:blipFill>
                <a:blip r:embed="rId31"/>
                <a:stretch>
                  <a:fillRect/>
                </a:stretch>
              </p:blipFill>
              <p:spPr>
                <a:xfrm>
                  <a:off x="5289075" y="2069490"/>
                  <a:ext cx="2095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453FB728-79A1-849B-5EEB-6EE585D0AE63}"/>
                    </a:ext>
                  </a:extLst>
                </p14:cNvPr>
                <p14:cNvContentPartPr/>
                <p14:nvPr/>
              </p14:nvContentPartPr>
              <p14:xfrm>
                <a:off x="5566635" y="2047170"/>
                <a:ext cx="216360" cy="176760"/>
              </p14:xfrm>
            </p:contentPart>
          </mc:Choice>
          <mc:Fallback xmlns="">
            <p:pic>
              <p:nvPicPr>
                <p:cNvPr id="32" name="Ink 31">
                  <a:extLst>
                    <a:ext uri="{FF2B5EF4-FFF2-40B4-BE49-F238E27FC236}">
                      <a16:creationId xmlns:a16="http://schemas.microsoft.com/office/drawing/2014/main" id="{453FB728-79A1-849B-5EEB-6EE585D0AE63}"/>
                    </a:ext>
                  </a:extLst>
                </p:cNvPr>
                <p:cNvPicPr/>
                <p:nvPr/>
              </p:nvPicPr>
              <p:blipFill>
                <a:blip r:embed="rId33"/>
                <a:stretch>
                  <a:fillRect/>
                </a:stretch>
              </p:blipFill>
              <p:spPr>
                <a:xfrm>
                  <a:off x="5560515" y="2041050"/>
                  <a:ext cx="228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6AB34095-A671-35E5-91ED-5D3DC4D0D0DB}"/>
                    </a:ext>
                  </a:extLst>
                </p14:cNvPr>
                <p14:cNvContentPartPr/>
                <p14:nvPr/>
              </p14:nvContentPartPr>
              <p14:xfrm>
                <a:off x="5829075" y="2030610"/>
                <a:ext cx="143280" cy="225000"/>
              </p14:xfrm>
            </p:contentPart>
          </mc:Choice>
          <mc:Fallback xmlns="">
            <p:pic>
              <p:nvPicPr>
                <p:cNvPr id="33" name="Ink 32">
                  <a:extLst>
                    <a:ext uri="{FF2B5EF4-FFF2-40B4-BE49-F238E27FC236}">
                      <a16:creationId xmlns:a16="http://schemas.microsoft.com/office/drawing/2014/main" id="{6AB34095-A671-35E5-91ED-5D3DC4D0D0DB}"/>
                    </a:ext>
                  </a:extLst>
                </p:cNvPr>
                <p:cNvPicPr/>
                <p:nvPr/>
              </p:nvPicPr>
              <p:blipFill>
                <a:blip r:embed="rId35"/>
                <a:stretch>
                  <a:fillRect/>
                </a:stretch>
              </p:blipFill>
              <p:spPr>
                <a:xfrm>
                  <a:off x="5822955" y="2024490"/>
                  <a:ext cx="155520" cy="23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3CDABFC3-494C-EEB9-EDC7-AC669124FCB0}"/>
                  </a:ext>
                </a:extLst>
              </p14:cNvPr>
              <p14:cNvContentPartPr/>
              <p14:nvPr/>
            </p14:nvContentPartPr>
            <p14:xfrm>
              <a:off x="6047955" y="2034570"/>
              <a:ext cx="244080" cy="322200"/>
            </p14:xfrm>
          </p:contentPart>
        </mc:Choice>
        <mc:Fallback xmlns="">
          <p:pic>
            <p:nvPicPr>
              <p:cNvPr id="35" name="Ink 34">
                <a:extLst>
                  <a:ext uri="{FF2B5EF4-FFF2-40B4-BE49-F238E27FC236}">
                    <a16:creationId xmlns:a16="http://schemas.microsoft.com/office/drawing/2014/main" id="{3CDABFC3-494C-EEB9-EDC7-AC669124FCB0}"/>
                  </a:ext>
                </a:extLst>
              </p:cNvPr>
              <p:cNvPicPr/>
              <p:nvPr/>
            </p:nvPicPr>
            <p:blipFill>
              <a:blip r:embed="rId37"/>
              <a:stretch>
                <a:fillRect/>
              </a:stretch>
            </p:blipFill>
            <p:spPr>
              <a:xfrm>
                <a:off x="6041835" y="2028450"/>
                <a:ext cx="256320" cy="334440"/>
              </a:xfrm>
              <a:prstGeom prst="rect">
                <a:avLst/>
              </a:prstGeom>
            </p:spPr>
          </p:pic>
        </mc:Fallback>
      </mc:AlternateContent>
      <p:grpSp>
        <p:nvGrpSpPr>
          <p:cNvPr id="40" name="Group 39">
            <a:extLst>
              <a:ext uri="{FF2B5EF4-FFF2-40B4-BE49-F238E27FC236}">
                <a16:creationId xmlns:a16="http://schemas.microsoft.com/office/drawing/2014/main" id="{3820BBD1-C364-5312-3E0B-ADC1E012F7D2}"/>
              </a:ext>
            </a:extLst>
          </p:cNvPr>
          <p:cNvGrpSpPr/>
          <p:nvPr/>
        </p:nvGrpSpPr>
        <p:grpSpPr>
          <a:xfrm>
            <a:off x="6334155" y="2228250"/>
            <a:ext cx="387360" cy="542520"/>
            <a:chOff x="6334155" y="2228250"/>
            <a:chExt cx="387360" cy="542520"/>
          </a:xfrm>
        </p:grpSpPr>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1C5A1353-A4D1-7CF4-1FF3-36292A81D6DC}"/>
                    </a:ext>
                  </a:extLst>
                </p14:cNvPr>
                <p14:cNvContentPartPr/>
                <p14:nvPr/>
              </p14:nvContentPartPr>
              <p14:xfrm>
                <a:off x="6486435" y="2323650"/>
                <a:ext cx="161640" cy="360"/>
              </p14:xfrm>
            </p:contentPart>
          </mc:Choice>
          <mc:Fallback xmlns="">
            <p:pic>
              <p:nvPicPr>
                <p:cNvPr id="36" name="Ink 35">
                  <a:extLst>
                    <a:ext uri="{FF2B5EF4-FFF2-40B4-BE49-F238E27FC236}">
                      <a16:creationId xmlns:a16="http://schemas.microsoft.com/office/drawing/2014/main" id="{1C5A1353-A4D1-7CF4-1FF3-36292A81D6DC}"/>
                    </a:ext>
                  </a:extLst>
                </p:cNvPr>
                <p:cNvPicPr/>
                <p:nvPr/>
              </p:nvPicPr>
              <p:blipFill>
                <a:blip r:embed="rId39"/>
                <a:stretch>
                  <a:fillRect/>
                </a:stretch>
              </p:blipFill>
              <p:spPr>
                <a:xfrm>
                  <a:off x="6480315" y="2317530"/>
                  <a:ext cx="173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A41E57E1-0D3B-B19D-EA4B-212E400F8100}"/>
                    </a:ext>
                  </a:extLst>
                </p14:cNvPr>
                <p14:cNvContentPartPr/>
                <p14:nvPr/>
              </p14:nvContentPartPr>
              <p14:xfrm>
                <a:off x="6334155" y="2579970"/>
                <a:ext cx="199440" cy="20160"/>
              </p14:xfrm>
            </p:contentPart>
          </mc:Choice>
          <mc:Fallback xmlns="">
            <p:pic>
              <p:nvPicPr>
                <p:cNvPr id="37" name="Ink 36">
                  <a:extLst>
                    <a:ext uri="{FF2B5EF4-FFF2-40B4-BE49-F238E27FC236}">
                      <a16:creationId xmlns:a16="http://schemas.microsoft.com/office/drawing/2014/main" id="{A41E57E1-0D3B-B19D-EA4B-212E400F8100}"/>
                    </a:ext>
                  </a:extLst>
                </p:cNvPr>
                <p:cNvPicPr/>
                <p:nvPr/>
              </p:nvPicPr>
              <p:blipFill>
                <a:blip r:embed="rId41"/>
                <a:stretch>
                  <a:fillRect/>
                </a:stretch>
              </p:blipFill>
              <p:spPr>
                <a:xfrm>
                  <a:off x="6328035" y="2573850"/>
                  <a:ext cx="2116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40E933A6-BFC4-FB56-66AD-8ECF1FDC1E3E}"/>
                    </a:ext>
                  </a:extLst>
                </p14:cNvPr>
                <p14:cNvContentPartPr/>
                <p14:nvPr/>
              </p14:nvContentPartPr>
              <p14:xfrm>
                <a:off x="6562395" y="2228250"/>
                <a:ext cx="159120" cy="542520"/>
              </p14:xfrm>
            </p:contentPart>
          </mc:Choice>
          <mc:Fallback xmlns="">
            <p:pic>
              <p:nvPicPr>
                <p:cNvPr id="38" name="Ink 37">
                  <a:extLst>
                    <a:ext uri="{FF2B5EF4-FFF2-40B4-BE49-F238E27FC236}">
                      <a16:creationId xmlns:a16="http://schemas.microsoft.com/office/drawing/2014/main" id="{40E933A6-BFC4-FB56-66AD-8ECF1FDC1E3E}"/>
                    </a:ext>
                  </a:extLst>
                </p:cNvPr>
                <p:cNvPicPr/>
                <p:nvPr/>
              </p:nvPicPr>
              <p:blipFill>
                <a:blip r:embed="rId43"/>
                <a:stretch>
                  <a:fillRect/>
                </a:stretch>
              </p:blipFill>
              <p:spPr>
                <a:xfrm>
                  <a:off x="6556275" y="2222130"/>
                  <a:ext cx="1713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ECC3CB0C-CA38-1201-E731-49B0FCEE8013}"/>
                    </a:ext>
                  </a:extLst>
                </p14:cNvPr>
                <p14:cNvContentPartPr/>
                <p14:nvPr/>
              </p14:nvContentPartPr>
              <p14:xfrm>
                <a:off x="6352875" y="2598690"/>
                <a:ext cx="237240" cy="49320"/>
              </p14:xfrm>
            </p:contentPart>
          </mc:Choice>
          <mc:Fallback xmlns="">
            <p:pic>
              <p:nvPicPr>
                <p:cNvPr id="39" name="Ink 38">
                  <a:extLst>
                    <a:ext uri="{FF2B5EF4-FFF2-40B4-BE49-F238E27FC236}">
                      <a16:creationId xmlns:a16="http://schemas.microsoft.com/office/drawing/2014/main" id="{ECC3CB0C-CA38-1201-E731-49B0FCEE8013}"/>
                    </a:ext>
                  </a:extLst>
                </p:cNvPr>
                <p:cNvPicPr/>
                <p:nvPr/>
              </p:nvPicPr>
              <p:blipFill>
                <a:blip r:embed="rId45"/>
                <a:stretch>
                  <a:fillRect/>
                </a:stretch>
              </p:blipFill>
              <p:spPr>
                <a:xfrm>
                  <a:off x="6346755" y="2592570"/>
                  <a:ext cx="249480" cy="61560"/>
                </a:xfrm>
                <a:prstGeom prst="rect">
                  <a:avLst/>
                </a:prstGeom>
              </p:spPr>
            </p:pic>
          </mc:Fallback>
        </mc:AlternateContent>
      </p:grpSp>
      <p:grpSp>
        <p:nvGrpSpPr>
          <p:cNvPr id="52" name="Group 51">
            <a:extLst>
              <a:ext uri="{FF2B5EF4-FFF2-40B4-BE49-F238E27FC236}">
                <a16:creationId xmlns:a16="http://schemas.microsoft.com/office/drawing/2014/main" id="{CC8634C4-EFC1-E399-7F93-F489D5D05E05}"/>
              </a:ext>
            </a:extLst>
          </p:cNvPr>
          <p:cNvGrpSpPr/>
          <p:nvPr/>
        </p:nvGrpSpPr>
        <p:grpSpPr>
          <a:xfrm>
            <a:off x="6447915" y="1884810"/>
            <a:ext cx="1634040" cy="505800"/>
            <a:chOff x="6447915" y="1884810"/>
            <a:chExt cx="1634040" cy="505800"/>
          </a:xfrm>
        </p:grpSpPr>
        <mc:AlternateContent xmlns:mc="http://schemas.openxmlformats.org/markup-compatibility/2006" xmlns:p14="http://schemas.microsoft.com/office/powerpoint/2010/main">
          <mc:Choice Requires="p14">
            <p:contentPart p14:bwMode="auto" r:id="rId46">
              <p14:nvContentPartPr>
                <p14:cNvPr id="41" name="Ink 40">
                  <a:extLst>
                    <a:ext uri="{FF2B5EF4-FFF2-40B4-BE49-F238E27FC236}">
                      <a16:creationId xmlns:a16="http://schemas.microsoft.com/office/drawing/2014/main" id="{338ECDA0-E210-979F-96E8-B07C16442DCC}"/>
                    </a:ext>
                  </a:extLst>
                </p14:cNvPr>
                <p14:cNvContentPartPr/>
                <p14:nvPr/>
              </p14:nvContentPartPr>
              <p14:xfrm>
                <a:off x="6447915" y="2333010"/>
                <a:ext cx="304200" cy="57600"/>
              </p14:xfrm>
            </p:contentPart>
          </mc:Choice>
          <mc:Fallback xmlns="">
            <p:pic>
              <p:nvPicPr>
                <p:cNvPr id="41" name="Ink 40">
                  <a:extLst>
                    <a:ext uri="{FF2B5EF4-FFF2-40B4-BE49-F238E27FC236}">
                      <a16:creationId xmlns:a16="http://schemas.microsoft.com/office/drawing/2014/main" id="{338ECDA0-E210-979F-96E8-B07C16442DCC}"/>
                    </a:ext>
                  </a:extLst>
                </p:cNvPr>
                <p:cNvPicPr/>
                <p:nvPr/>
              </p:nvPicPr>
              <p:blipFill>
                <a:blip r:embed="rId47"/>
                <a:stretch>
                  <a:fillRect/>
                </a:stretch>
              </p:blipFill>
              <p:spPr>
                <a:xfrm>
                  <a:off x="6441795" y="2326890"/>
                  <a:ext cx="3164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A87A0F75-03A7-5EC8-E539-FED13B60BB16}"/>
                    </a:ext>
                  </a:extLst>
                </p14:cNvPr>
                <p14:cNvContentPartPr/>
                <p14:nvPr/>
              </p14:nvContentPartPr>
              <p14:xfrm>
                <a:off x="7076115" y="1971210"/>
                <a:ext cx="20520" cy="335160"/>
              </p14:xfrm>
            </p:contentPart>
          </mc:Choice>
          <mc:Fallback xmlns="">
            <p:pic>
              <p:nvPicPr>
                <p:cNvPr id="42" name="Ink 41">
                  <a:extLst>
                    <a:ext uri="{FF2B5EF4-FFF2-40B4-BE49-F238E27FC236}">
                      <a16:creationId xmlns:a16="http://schemas.microsoft.com/office/drawing/2014/main" id="{A87A0F75-03A7-5EC8-E539-FED13B60BB16}"/>
                    </a:ext>
                  </a:extLst>
                </p:cNvPr>
                <p:cNvPicPr/>
                <p:nvPr/>
              </p:nvPicPr>
              <p:blipFill>
                <a:blip r:embed="rId49"/>
                <a:stretch>
                  <a:fillRect/>
                </a:stretch>
              </p:blipFill>
              <p:spPr>
                <a:xfrm>
                  <a:off x="7069995" y="1965090"/>
                  <a:ext cx="327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C6105C4E-E25A-98A6-C9E6-FC9D65556236}"/>
                    </a:ext>
                  </a:extLst>
                </p14:cNvPr>
                <p14:cNvContentPartPr/>
                <p14:nvPr/>
              </p14:nvContentPartPr>
              <p14:xfrm>
                <a:off x="6924195" y="1884810"/>
                <a:ext cx="399600" cy="77760"/>
              </p14:xfrm>
            </p:contentPart>
          </mc:Choice>
          <mc:Fallback xmlns="">
            <p:pic>
              <p:nvPicPr>
                <p:cNvPr id="43" name="Ink 42">
                  <a:extLst>
                    <a:ext uri="{FF2B5EF4-FFF2-40B4-BE49-F238E27FC236}">
                      <a16:creationId xmlns:a16="http://schemas.microsoft.com/office/drawing/2014/main" id="{C6105C4E-E25A-98A6-C9E6-FC9D65556236}"/>
                    </a:ext>
                  </a:extLst>
                </p:cNvPr>
                <p:cNvPicPr/>
                <p:nvPr/>
              </p:nvPicPr>
              <p:blipFill>
                <a:blip r:embed="rId51"/>
                <a:stretch>
                  <a:fillRect/>
                </a:stretch>
              </p:blipFill>
              <p:spPr>
                <a:xfrm>
                  <a:off x="6918075" y="1878690"/>
                  <a:ext cx="4118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615241C6-0E68-7CD7-7BE2-CE5955A5B185}"/>
                    </a:ext>
                  </a:extLst>
                </p14:cNvPr>
                <p14:cNvContentPartPr/>
                <p14:nvPr/>
              </p14:nvContentPartPr>
              <p14:xfrm>
                <a:off x="7229475" y="2043210"/>
                <a:ext cx="142200" cy="33120"/>
              </p14:xfrm>
            </p:contentPart>
          </mc:Choice>
          <mc:Fallback xmlns="">
            <p:pic>
              <p:nvPicPr>
                <p:cNvPr id="45" name="Ink 44">
                  <a:extLst>
                    <a:ext uri="{FF2B5EF4-FFF2-40B4-BE49-F238E27FC236}">
                      <a16:creationId xmlns:a16="http://schemas.microsoft.com/office/drawing/2014/main" id="{615241C6-0E68-7CD7-7BE2-CE5955A5B185}"/>
                    </a:ext>
                  </a:extLst>
                </p:cNvPr>
                <p:cNvPicPr/>
                <p:nvPr/>
              </p:nvPicPr>
              <p:blipFill>
                <a:blip r:embed="rId53"/>
                <a:stretch>
                  <a:fillRect/>
                </a:stretch>
              </p:blipFill>
              <p:spPr>
                <a:xfrm>
                  <a:off x="7223355" y="2037090"/>
                  <a:ext cx="154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B1AFCDAC-5AA5-1CD4-51C0-433FA2A72A1E}"/>
                    </a:ext>
                  </a:extLst>
                </p14:cNvPr>
                <p14:cNvContentPartPr/>
                <p14:nvPr/>
              </p14:nvContentPartPr>
              <p14:xfrm>
                <a:off x="7229475" y="2151570"/>
                <a:ext cx="170640" cy="20520"/>
              </p14:xfrm>
            </p:contentPart>
          </mc:Choice>
          <mc:Fallback xmlns="">
            <p:pic>
              <p:nvPicPr>
                <p:cNvPr id="47" name="Ink 46">
                  <a:extLst>
                    <a:ext uri="{FF2B5EF4-FFF2-40B4-BE49-F238E27FC236}">
                      <a16:creationId xmlns:a16="http://schemas.microsoft.com/office/drawing/2014/main" id="{B1AFCDAC-5AA5-1CD4-51C0-433FA2A72A1E}"/>
                    </a:ext>
                  </a:extLst>
                </p:cNvPr>
                <p:cNvPicPr/>
                <p:nvPr/>
              </p:nvPicPr>
              <p:blipFill>
                <a:blip r:embed="rId55"/>
                <a:stretch>
                  <a:fillRect/>
                </a:stretch>
              </p:blipFill>
              <p:spPr>
                <a:xfrm>
                  <a:off x="7223355" y="2145450"/>
                  <a:ext cx="182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Ink 47">
                  <a:extLst>
                    <a:ext uri="{FF2B5EF4-FFF2-40B4-BE49-F238E27FC236}">
                      <a16:creationId xmlns:a16="http://schemas.microsoft.com/office/drawing/2014/main" id="{640F9540-4973-A298-8DAB-A337894FFFD0}"/>
                    </a:ext>
                  </a:extLst>
                </p14:cNvPr>
                <p14:cNvContentPartPr/>
                <p14:nvPr/>
              </p14:nvContentPartPr>
              <p14:xfrm>
                <a:off x="7591275" y="1933050"/>
                <a:ext cx="234000" cy="419400"/>
              </p14:xfrm>
            </p:contentPart>
          </mc:Choice>
          <mc:Fallback xmlns="">
            <p:pic>
              <p:nvPicPr>
                <p:cNvPr id="48" name="Ink 47">
                  <a:extLst>
                    <a:ext uri="{FF2B5EF4-FFF2-40B4-BE49-F238E27FC236}">
                      <a16:creationId xmlns:a16="http://schemas.microsoft.com/office/drawing/2014/main" id="{640F9540-4973-A298-8DAB-A337894FFFD0}"/>
                    </a:ext>
                  </a:extLst>
                </p:cNvPr>
                <p:cNvPicPr/>
                <p:nvPr/>
              </p:nvPicPr>
              <p:blipFill>
                <a:blip r:embed="rId57"/>
                <a:stretch>
                  <a:fillRect/>
                </a:stretch>
              </p:blipFill>
              <p:spPr>
                <a:xfrm>
                  <a:off x="7585155" y="1926930"/>
                  <a:ext cx="2462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94E0746D-5B64-AD9E-1FD1-89C1A5E1A683}"/>
                    </a:ext>
                  </a:extLst>
                </p14:cNvPr>
                <p14:cNvContentPartPr/>
                <p14:nvPr/>
              </p14:nvContentPartPr>
              <p14:xfrm>
                <a:off x="7943715" y="1933410"/>
                <a:ext cx="360" cy="370440"/>
              </p14:xfrm>
            </p:contentPart>
          </mc:Choice>
          <mc:Fallback xmlns="">
            <p:pic>
              <p:nvPicPr>
                <p:cNvPr id="49" name="Ink 48">
                  <a:extLst>
                    <a:ext uri="{FF2B5EF4-FFF2-40B4-BE49-F238E27FC236}">
                      <a16:creationId xmlns:a16="http://schemas.microsoft.com/office/drawing/2014/main" id="{94E0746D-5B64-AD9E-1FD1-89C1A5E1A683}"/>
                    </a:ext>
                  </a:extLst>
                </p:cNvPr>
                <p:cNvPicPr/>
                <p:nvPr/>
              </p:nvPicPr>
              <p:blipFill>
                <a:blip r:embed="rId59"/>
                <a:stretch>
                  <a:fillRect/>
                </a:stretch>
              </p:blipFill>
              <p:spPr>
                <a:xfrm>
                  <a:off x="7937595" y="1927290"/>
                  <a:ext cx="126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Ink 50">
                  <a:extLst>
                    <a:ext uri="{FF2B5EF4-FFF2-40B4-BE49-F238E27FC236}">
                      <a16:creationId xmlns:a16="http://schemas.microsoft.com/office/drawing/2014/main" id="{E5E018CD-F9D7-4CD1-0809-EA7748CDA31A}"/>
                    </a:ext>
                  </a:extLst>
                </p14:cNvPr>
                <p14:cNvContentPartPr/>
                <p14:nvPr/>
              </p14:nvContentPartPr>
              <p14:xfrm>
                <a:off x="7867755" y="1917570"/>
                <a:ext cx="214200" cy="16200"/>
              </p14:xfrm>
            </p:contentPart>
          </mc:Choice>
          <mc:Fallback xmlns="">
            <p:pic>
              <p:nvPicPr>
                <p:cNvPr id="51" name="Ink 50">
                  <a:extLst>
                    <a:ext uri="{FF2B5EF4-FFF2-40B4-BE49-F238E27FC236}">
                      <a16:creationId xmlns:a16="http://schemas.microsoft.com/office/drawing/2014/main" id="{E5E018CD-F9D7-4CD1-0809-EA7748CDA31A}"/>
                    </a:ext>
                  </a:extLst>
                </p:cNvPr>
                <p:cNvPicPr/>
                <p:nvPr/>
              </p:nvPicPr>
              <p:blipFill>
                <a:blip r:embed="rId61"/>
                <a:stretch>
                  <a:fillRect/>
                </a:stretch>
              </p:blipFill>
              <p:spPr>
                <a:xfrm>
                  <a:off x="7861635" y="1911450"/>
                  <a:ext cx="22644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47FD6DE4-1F45-6611-4949-5CD746C9CE5E}"/>
                  </a:ext>
                </a:extLst>
              </p14:cNvPr>
              <p14:cNvContentPartPr/>
              <p14:nvPr/>
            </p14:nvContentPartPr>
            <p14:xfrm>
              <a:off x="8085915" y="2304210"/>
              <a:ext cx="115920" cy="117360"/>
            </p14:xfrm>
          </p:contentPart>
        </mc:Choice>
        <mc:Fallback xmlns="">
          <p:pic>
            <p:nvPicPr>
              <p:cNvPr id="53" name="Ink 52">
                <a:extLst>
                  <a:ext uri="{FF2B5EF4-FFF2-40B4-BE49-F238E27FC236}">
                    <a16:creationId xmlns:a16="http://schemas.microsoft.com/office/drawing/2014/main" id="{47FD6DE4-1F45-6611-4949-5CD746C9CE5E}"/>
                  </a:ext>
                </a:extLst>
              </p:cNvPr>
              <p:cNvPicPr/>
              <p:nvPr/>
            </p:nvPicPr>
            <p:blipFill>
              <a:blip r:embed="rId63"/>
              <a:stretch>
                <a:fillRect/>
              </a:stretch>
            </p:blipFill>
            <p:spPr>
              <a:xfrm>
                <a:off x="8079795" y="2298090"/>
                <a:ext cx="128160" cy="129600"/>
              </a:xfrm>
              <a:prstGeom prst="rect">
                <a:avLst/>
              </a:prstGeom>
            </p:spPr>
          </p:pic>
        </mc:Fallback>
      </mc:AlternateContent>
      <p:grpSp>
        <p:nvGrpSpPr>
          <p:cNvPr id="56" name="Group 55">
            <a:extLst>
              <a:ext uri="{FF2B5EF4-FFF2-40B4-BE49-F238E27FC236}">
                <a16:creationId xmlns:a16="http://schemas.microsoft.com/office/drawing/2014/main" id="{1B8CD782-55E4-54DF-5112-68DCED6D2296}"/>
              </a:ext>
            </a:extLst>
          </p:cNvPr>
          <p:cNvGrpSpPr/>
          <p:nvPr/>
        </p:nvGrpSpPr>
        <p:grpSpPr>
          <a:xfrm>
            <a:off x="1295235" y="3150930"/>
            <a:ext cx="325080" cy="441720"/>
            <a:chOff x="1295235" y="3150930"/>
            <a:chExt cx="325080" cy="441720"/>
          </a:xfrm>
        </p:grpSpPr>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1072BFE4-30D8-F012-C1DC-772756E19E7E}"/>
                    </a:ext>
                  </a:extLst>
                </p14:cNvPr>
                <p14:cNvContentPartPr/>
                <p14:nvPr/>
              </p14:nvContentPartPr>
              <p14:xfrm>
                <a:off x="1295235" y="3190530"/>
                <a:ext cx="360" cy="382680"/>
              </p14:xfrm>
            </p:contentPart>
          </mc:Choice>
          <mc:Fallback xmlns="">
            <p:pic>
              <p:nvPicPr>
                <p:cNvPr id="54" name="Ink 53">
                  <a:extLst>
                    <a:ext uri="{FF2B5EF4-FFF2-40B4-BE49-F238E27FC236}">
                      <a16:creationId xmlns:a16="http://schemas.microsoft.com/office/drawing/2014/main" id="{1072BFE4-30D8-F012-C1DC-772756E19E7E}"/>
                    </a:ext>
                  </a:extLst>
                </p:cNvPr>
                <p:cNvPicPr/>
                <p:nvPr/>
              </p:nvPicPr>
              <p:blipFill>
                <a:blip r:embed="rId65"/>
                <a:stretch>
                  <a:fillRect/>
                </a:stretch>
              </p:blipFill>
              <p:spPr>
                <a:xfrm>
                  <a:off x="1289115" y="3184410"/>
                  <a:ext cx="126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80B6EDBE-72E8-6B7E-9CC1-A396F66491F4}"/>
                    </a:ext>
                  </a:extLst>
                </p14:cNvPr>
                <p14:cNvContentPartPr/>
                <p14:nvPr/>
              </p14:nvContentPartPr>
              <p14:xfrm>
                <a:off x="1304595" y="3150930"/>
                <a:ext cx="315720" cy="441720"/>
              </p14:xfrm>
            </p:contentPart>
          </mc:Choice>
          <mc:Fallback xmlns="">
            <p:pic>
              <p:nvPicPr>
                <p:cNvPr id="55" name="Ink 54">
                  <a:extLst>
                    <a:ext uri="{FF2B5EF4-FFF2-40B4-BE49-F238E27FC236}">
                      <a16:creationId xmlns:a16="http://schemas.microsoft.com/office/drawing/2014/main" id="{80B6EDBE-72E8-6B7E-9CC1-A396F66491F4}"/>
                    </a:ext>
                  </a:extLst>
                </p:cNvPr>
                <p:cNvPicPr/>
                <p:nvPr/>
              </p:nvPicPr>
              <p:blipFill>
                <a:blip r:embed="rId67"/>
                <a:stretch>
                  <a:fillRect/>
                </a:stretch>
              </p:blipFill>
              <p:spPr>
                <a:xfrm>
                  <a:off x="1298475" y="3144810"/>
                  <a:ext cx="327960" cy="453960"/>
                </a:xfrm>
                <a:prstGeom prst="rect">
                  <a:avLst/>
                </a:prstGeom>
              </p:spPr>
            </p:pic>
          </mc:Fallback>
        </mc:AlternateContent>
      </p:grpSp>
      <p:grpSp>
        <p:nvGrpSpPr>
          <p:cNvPr id="59" name="Group 58">
            <a:extLst>
              <a:ext uri="{FF2B5EF4-FFF2-40B4-BE49-F238E27FC236}">
                <a16:creationId xmlns:a16="http://schemas.microsoft.com/office/drawing/2014/main" id="{CF745F9D-5583-D1E3-7D2E-AF554039151B}"/>
              </a:ext>
            </a:extLst>
          </p:cNvPr>
          <p:cNvGrpSpPr/>
          <p:nvPr/>
        </p:nvGrpSpPr>
        <p:grpSpPr>
          <a:xfrm>
            <a:off x="1838115" y="3333450"/>
            <a:ext cx="218520" cy="143280"/>
            <a:chOff x="1838115" y="3333450"/>
            <a:chExt cx="218520" cy="143280"/>
          </a:xfrm>
        </p:grpSpPr>
        <mc:AlternateContent xmlns:mc="http://schemas.openxmlformats.org/markup-compatibility/2006" xmlns:p14="http://schemas.microsoft.com/office/powerpoint/2010/main">
          <mc:Choice Requires="p14">
            <p:contentPart p14:bwMode="auto" r:id="rId68">
              <p14:nvContentPartPr>
                <p14:cNvPr id="57" name="Ink 56">
                  <a:extLst>
                    <a:ext uri="{FF2B5EF4-FFF2-40B4-BE49-F238E27FC236}">
                      <a16:creationId xmlns:a16="http://schemas.microsoft.com/office/drawing/2014/main" id="{7232A347-83F4-5082-F385-522CC5D2C599}"/>
                    </a:ext>
                  </a:extLst>
                </p14:cNvPr>
                <p14:cNvContentPartPr/>
                <p14:nvPr/>
              </p14:nvContentPartPr>
              <p14:xfrm>
                <a:off x="1838115" y="3333450"/>
                <a:ext cx="180360" cy="360"/>
              </p14:xfrm>
            </p:contentPart>
          </mc:Choice>
          <mc:Fallback xmlns="">
            <p:pic>
              <p:nvPicPr>
                <p:cNvPr id="57" name="Ink 56">
                  <a:extLst>
                    <a:ext uri="{FF2B5EF4-FFF2-40B4-BE49-F238E27FC236}">
                      <a16:creationId xmlns:a16="http://schemas.microsoft.com/office/drawing/2014/main" id="{7232A347-83F4-5082-F385-522CC5D2C599}"/>
                    </a:ext>
                  </a:extLst>
                </p:cNvPr>
                <p:cNvPicPr/>
                <p:nvPr/>
              </p:nvPicPr>
              <p:blipFill>
                <a:blip r:embed="rId69"/>
                <a:stretch>
                  <a:fillRect/>
                </a:stretch>
              </p:blipFill>
              <p:spPr>
                <a:xfrm>
                  <a:off x="1831995" y="3327330"/>
                  <a:ext cx="19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Ink 57">
                  <a:extLst>
                    <a:ext uri="{FF2B5EF4-FFF2-40B4-BE49-F238E27FC236}">
                      <a16:creationId xmlns:a16="http://schemas.microsoft.com/office/drawing/2014/main" id="{03877867-8684-83A5-5D2A-190BAE4C0985}"/>
                    </a:ext>
                  </a:extLst>
                </p14:cNvPr>
                <p14:cNvContentPartPr/>
                <p14:nvPr/>
              </p14:nvContentPartPr>
              <p14:xfrm>
                <a:off x="1856835" y="3446850"/>
                <a:ext cx="199800" cy="29880"/>
              </p14:xfrm>
            </p:contentPart>
          </mc:Choice>
          <mc:Fallback xmlns="">
            <p:pic>
              <p:nvPicPr>
                <p:cNvPr id="58" name="Ink 57">
                  <a:extLst>
                    <a:ext uri="{FF2B5EF4-FFF2-40B4-BE49-F238E27FC236}">
                      <a16:creationId xmlns:a16="http://schemas.microsoft.com/office/drawing/2014/main" id="{03877867-8684-83A5-5D2A-190BAE4C0985}"/>
                    </a:ext>
                  </a:extLst>
                </p:cNvPr>
                <p:cNvPicPr/>
                <p:nvPr/>
              </p:nvPicPr>
              <p:blipFill>
                <a:blip r:embed="rId71"/>
                <a:stretch>
                  <a:fillRect/>
                </a:stretch>
              </p:blipFill>
              <p:spPr>
                <a:xfrm>
                  <a:off x="1850715" y="3440730"/>
                  <a:ext cx="212040" cy="42120"/>
                </a:xfrm>
                <a:prstGeom prst="rect">
                  <a:avLst/>
                </a:prstGeom>
              </p:spPr>
            </p:pic>
          </mc:Fallback>
        </mc:AlternateContent>
      </p:grpSp>
      <p:grpSp>
        <p:nvGrpSpPr>
          <p:cNvPr id="69" name="Group 68">
            <a:extLst>
              <a:ext uri="{FF2B5EF4-FFF2-40B4-BE49-F238E27FC236}">
                <a16:creationId xmlns:a16="http://schemas.microsoft.com/office/drawing/2014/main" id="{3098D0C5-4B19-5B8C-9C45-B4F39C3F0385}"/>
              </a:ext>
            </a:extLst>
          </p:cNvPr>
          <p:cNvGrpSpPr/>
          <p:nvPr/>
        </p:nvGrpSpPr>
        <p:grpSpPr>
          <a:xfrm>
            <a:off x="2419155" y="3038250"/>
            <a:ext cx="1735560" cy="745200"/>
            <a:chOff x="2419155" y="3038250"/>
            <a:chExt cx="1735560" cy="745200"/>
          </a:xfrm>
        </p:grpSpPr>
        <mc:AlternateContent xmlns:mc="http://schemas.openxmlformats.org/markup-compatibility/2006" xmlns:p14="http://schemas.microsoft.com/office/powerpoint/2010/main">
          <mc:Choice Requires="p14">
            <p:contentPart p14:bwMode="auto" r:id="rId72">
              <p14:nvContentPartPr>
                <p14:cNvPr id="62" name="Ink 61">
                  <a:extLst>
                    <a:ext uri="{FF2B5EF4-FFF2-40B4-BE49-F238E27FC236}">
                      <a16:creationId xmlns:a16="http://schemas.microsoft.com/office/drawing/2014/main" id="{A65640D7-EAE1-EA47-8F47-6DDBE09FCA91}"/>
                    </a:ext>
                  </a:extLst>
                </p14:cNvPr>
                <p14:cNvContentPartPr/>
                <p14:nvPr/>
              </p14:nvContentPartPr>
              <p14:xfrm>
                <a:off x="2419155" y="3171090"/>
                <a:ext cx="300960" cy="415800"/>
              </p14:xfrm>
            </p:contentPart>
          </mc:Choice>
          <mc:Fallback xmlns="">
            <p:pic>
              <p:nvPicPr>
                <p:cNvPr id="62" name="Ink 61">
                  <a:extLst>
                    <a:ext uri="{FF2B5EF4-FFF2-40B4-BE49-F238E27FC236}">
                      <a16:creationId xmlns:a16="http://schemas.microsoft.com/office/drawing/2014/main" id="{A65640D7-EAE1-EA47-8F47-6DDBE09FCA91}"/>
                    </a:ext>
                  </a:extLst>
                </p:cNvPr>
                <p:cNvPicPr/>
                <p:nvPr/>
              </p:nvPicPr>
              <p:blipFill>
                <a:blip r:embed="rId73"/>
                <a:stretch>
                  <a:fillRect/>
                </a:stretch>
              </p:blipFill>
              <p:spPr>
                <a:xfrm>
                  <a:off x="2413035" y="3164970"/>
                  <a:ext cx="3132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78DEF92F-3A03-89EF-426F-A99AD5A14B5C}"/>
                    </a:ext>
                  </a:extLst>
                </p14:cNvPr>
                <p14:cNvContentPartPr/>
                <p14:nvPr/>
              </p14:nvContentPartPr>
              <p14:xfrm>
                <a:off x="2801475" y="3488250"/>
                <a:ext cx="75240" cy="52200"/>
              </p14:xfrm>
            </p:contentPart>
          </mc:Choice>
          <mc:Fallback xmlns="">
            <p:pic>
              <p:nvPicPr>
                <p:cNvPr id="63" name="Ink 62">
                  <a:extLst>
                    <a:ext uri="{FF2B5EF4-FFF2-40B4-BE49-F238E27FC236}">
                      <a16:creationId xmlns:a16="http://schemas.microsoft.com/office/drawing/2014/main" id="{78DEF92F-3A03-89EF-426F-A99AD5A14B5C}"/>
                    </a:ext>
                  </a:extLst>
                </p:cNvPr>
                <p:cNvPicPr/>
                <p:nvPr/>
              </p:nvPicPr>
              <p:blipFill>
                <a:blip r:embed="rId75"/>
                <a:stretch>
                  <a:fillRect/>
                </a:stretch>
              </p:blipFill>
              <p:spPr>
                <a:xfrm>
                  <a:off x="2795355" y="3482130"/>
                  <a:ext cx="87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Ink 63">
                  <a:extLst>
                    <a:ext uri="{FF2B5EF4-FFF2-40B4-BE49-F238E27FC236}">
                      <a16:creationId xmlns:a16="http://schemas.microsoft.com/office/drawing/2014/main" id="{5A5D8F68-4130-7F8B-E360-E9BB209BC300}"/>
                    </a:ext>
                  </a:extLst>
                </p14:cNvPr>
                <p14:cNvContentPartPr/>
                <p14:nvPr/>
              </p14:nvContentPartPr>
              <p14:xfrm>
                <a:off x="2969235" y="3161730"/>
                <a:ext cx="269280" cy="438840"/>
              </p14:xfrm>
            </p:contentPart>
          </mc:Choice>
          <mc:Fallback xmlns="">
            <p:pic>
              <p:nvPicPr>
                <p:cNvPr id="64" name="Ink 63">
                  <a:extLst>
                    <a:ext uri="{FF2B5EF4-FFF2-40B4-BE49-F238E27FC236}">
                      <a16:creationId xmlns:a16="http://schemas.microsoft.com/office/drawing/2014/main" id="{5A5D8F68-4130-7F8B-E360-E9BB209BC300}"/>
                    </a:ext>
                  </a:extLst>
                </p:cNvPr>
                <p:cNvPicPr/>
                <p:nvPr/>
              </p:nvPicPr>
              <p:blipFill>
                <a:blip r:embed="rId77"/>
                <a:stretch>
                  <a:fillRect/>
                </a:stretch>
              </p:blipFill>
              <p:spPr>
                <a:xfrm>
                  <a:off x="2963115" y="3155610"/>
                  <a:ext cx="2815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Ink 65">
                  <a:extLst>
                    <a:ext uri="{FF2B5EF4-FFF2-40B4-BE49-F238E27FC236}">
                      <a16:creationId xmlns:a16="http://schemas.microsoft.com/office/drawing/2014/main" id="{EB29EFE8-7B1F-3C54-22BD-4F4617F230BE}"/>
                    </a:ext>
                  </a:extLst>
                </p14:cNvPr>
                <p14:cNvContentPartPr/>
                <p14:nvPr/>
              </p14:nvContentPartPr>
              <p14:xfrm>
                <a:off x="3533715" y="3038250"/>
                <a:ext cx="360" cy="498600"/>
              </p14:xfrm>
            </p:contentPart>
          </mc:Choice>
          <mc:Fallback xmlns="">
            <p:pic>
              <p:nvPicPr>
                <p:cNvPr id="66" name="Ink 65">
                  <a:extLst>
                    <a:ext uri="{FF2B5EF4-FFF2-40B4-BE49-F238E27FC236}">
                      <a16:creationId xmlns:a16="http://schemas.microsoft.com/office/drawing/2014/main" id="{EB29EFE8-7B1F-3C54-22BD-4F4617F230BE}"/>
                    </a:ext>
                  </a:extLst>
                </p:cNvPr>
                <p:cNvPicPr/>
                <p:nvPr/>
              </p:nvPicPr>
              <p:blipFill>
                <a:blip r:embed="rId79"/>
                <a:stretch>
                  <a:fillRect/>
                </a:stretch>
              </p:blipFill>
              <p:spPr>
                <a:xfrm>
                  <a:off x="3527595" y="3032130"/>
                  <a:ext cx="1260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7" name="Ink 66">
                  <a:extLst>
                    <a:ext uri="{FF2B5EF4-FFF2-40B4-BE49-F238E27FC236}">
                      <a16:creationId xmlns:a16="http://schemas.microsoft.com/office/drawing/2014/main" id="{9E9BB3AF-26A5-6D0A-82BD-E2A209312DE4}"/>
                    </a:ext>
                  </a:extLst>
                </p14:cNvPr>
                <p14:cNvContentPartPr/>
                <p14:nvPr/>
              </p14:nvContentPartPr>
              <p14:xfrm>
                <a:off x="3476475" y="3084330"/>
                <a:ext cx="341640" cy="479520"/>
              </p14:xfrm>
            </p:contentPart>
          </mc:Choice>
          <mc:Fallback xmlns="">
            <p:pic>
              <p:nvPicPr>
                <p:cNvPr id="67" name="Ink 66">
                  <a:extLst>
                    <a:ext uri="{FF2B5EF4-FFF2-40B4-BE49-F238E27FC236}">
                      <a16:creationId xmlns:a16="http://schemas.microsoft.com/office/drawing/2014/main" id="{9E9BB3AF-26A5-6D0A-82BD-E2A209312DE4}"/>
                    </a:ext>
                  </a:extLst>
                </p:cNvPr>
                <p:cNvPicPr/>
                <p:nvPr/>
              </p:nvPicPr>
              <p:blipFill>
                <a:blip r:embed="rId81"/>
                <a:stretch>
                  <a:fillRect/>
                </a:stretch>
              </p:blipFill>
              <p:spPr>
                <a:xfrm>
                  <a:off x="3470355" y="3078210"/>
                  <a:ext cx="35388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8" name="Ink 67">
                  <a:extLst>
                    <a:ext uri="{FF2B5EF4-FFF2-40B4-BE49-F238E27FC236}">
                      <a16:creationId xmlns:a16="http://schemas.microsoft.com/office/drawing/2014/main" id="{6A40847A-5EBC-42F6-53B1-ED724B0C78C1}"/>
                    </a:ext>
                  </a:extLst>
                </p14:cNvPr>
                <p14:cNvContentPartPr/>
                <p14:nvPr/>
              </p14:nvContentPartPr>
              <p14:xfrm>
                <a:off x="3944115" y="3550530"/>
                <a:ext cx="210600" cy="232920"/>
              </p14:xfrm>
            </p:contentPart>
          </mc:Choice>
          <mc:Fallback xmlns="">
            <p:pic>
              <p:nvPicPr>
                <p:cNvPr id="68" name="Ink 67">
                  <a:extLst>
                    <a:ext uri="{FF2B5EF4-FFF2-40B4-BE49-F238E27FC236}">
                      <a16:creationId xmlns:a16="http://schemas.microsoft.com/office/drawing/2014/main" id="{6A40847A-5EBC-42F6-53B1-ED724B0C78C1}"/>
                    </a:ext>
                  </a:extLst>
                </p:cNvPr>
                <p:cNvPicPr/>
                <p:nvPr/>
              </p:nvPicPr>
              <p:blipFill>
                <a:blip r:embed="rId83"/>
                <a:stretch>
                  <a:fillRect/>
                </a:stretch>
              </p:blipFill>
              <p:spPr>
                <a:xfrm>
                  <a:off x="3937995" y="3544410"/>
                  <a:ext cx="222840" cy="245160"/>
                </a:xfrm>
                <a:prstGeom prst="rect">
                  <a:avLst/>
                </a:prstGeom>
              </p:spPr>
            </p:pic>
          </mc:Fallback>
        </mc:AlternateContent>
      </p:grpSp>
      <p:grpSp>
        <p:nvGrpSpPr>
          <p:cNvPr id="73" name="Group 72">
            <a:extLst>
              <a:ext uri="{FF2B5EF4-FFF2-40B4-BE49-F238E27FC236}">
                <a16:creationId xmlns:a16="http://schemas.microsoft.com/office/drawing/2014/main" id="{02C5A0E2-A3F1-06C7-3B74-3FBD6C389CC5}"/>
              </a:ext>
            </a:extLst>
          </p:cNvPr>
          <p:cNvGrpSpPr/>
          <p:nvPr/>
        </p:nvGrpSpPr>
        <p:grpSpPr>
          <a:xfrm>
            <a:off x="2416635" y="4362330"/>
            <a:ext cx="1807920" cy="960120"/>
            <a:chOff x="2416635" y="4362330"/>
            <a:chExt cx="1807920" cy="960120"/>
          </a:xfrm>
        </p:grpSpPr>
        <mc:AlternateContent xmlns:mc="http://schemas.openxmlformats.org/markup-compatibility/2006" xmlns:p14="http://schemas.microsoft.com/office/powerpoint/2010/main">
          <mc:Choice Requires="p14">
            <p:contentPart p14:bwMode="auto" r:id="rId84">
              <p14:nvContentPartPr>
                <p14:cNvPr id="4" name="Ink 3">
                  <a:extLst>
                    <a:ext uri="{FF2B5EF4-FFF2-40B4-BE49-F238E27FC236}">
                      <a16:creationId xmlns:a16="http://schemas.microsoft.com/office/drawing/2014/main" id="{EA496E13-8571-18B0-4BBA-EC433ED2177D}"/>
                    </a:ext>
                  </a:extLst>
                </p14:cNvPr>
                <p14:cNvContentPartPr/>
                <p14:nvPr/>
              </p14:nvContentPartPr>
              <p14:xfrm>
                <a:off x="2416635" y="4504890"/>
                <a:ext cx="337320" cy="436680"/>
              </p14:xfrm>
            </p:contentPart>
          </mc:Choice>
          <mc:Fallback xmlns="">
            <p:pic>
              <p:nvPicPr>
                <p:cNvPr id="4" name="Ink 3">
                  <a:extLst>
                    <a:ext uri="{FF2B5EF4-FFF2-40B4-BE49-F238E27FC236}">
                      <a16:creationId xmlns:a16="http://schemas.microsoft.com/office/drawing/2014/main" id="{EA496E13-8571-18B0-4BBA-EC433ED2177D}"/>
                    </a:ext>
                  </a:extLst>
                </p:cNvPr>
                <p:cNvPicPr/>
                <p:nvPr/>
              </p:nvPicPr>
              <p:blipFill>
                <a:blip r:embed="rId85"/>
                <a:stretch>
                  <a:fillRect/>
                </a:stretch>
              </p:blipFill>
              <p:spPr>
                <a:xfrm>
                  <a:off x="2410515" y="4498770"/>
                  <a:ext cx="349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 name="Ink 4">
                  <a:extLst>
                    <a:ext uri="{FF2B5EF4-FFF2-40B4-BE49-F238E27FC236}">
                      <a16:creationId xmlns:a16="http://schemas.microsoft.com/office/drawing/2014/main" id="{61FC1F06-4059-19B9-41AC-2E1C5E8B26E5}"/>
                    </a:ext>
                  </a:extLst>
                </p14:cNvPr>
                <p14:cNvContentPartPr/>
                <p14:nvPr/>
              </p14:nvContentPartPr>
              <p14:xfrm>
                <a:off x="2876355" y="4695330"/>
                <a:ext cx="223920" cy="28800"/>
              </p14:xfrm>
            </p:contentPart>
          </mc:Choice>
          <mc:Fallback xmlns="">
            <p:pic>
              <p:nvPicPr>
                <p:cNvPr id="5" name="Ink 4">
                  <a:extLst>
                    <a:ext uri="{FF2B5EF4-FFF2-40B4-BE49-F238E27FC236}">
                      <a16:creationId xmlns:a16="http://schemas.microsoft.com/office/drawing/2014/main" id="{61FC1F06-4059-19B9-41AC-2E1C5E8B26E5}"/>
                    </a:ext>
                  </a:extLst>
                </p:cNvPr>
                <p:cNvPicPr/>
                <p:nvPr/>
              </p:nvPicPr>
              <p:blipFill>
                <a:blip r:embed="rId87"/>
                <a:stretch>
                  <a:fillRect/>
                </a:stretch>
              </p:blipFill>
              <p:spPr>
                <a:xfrm>
                  <a:off x="2870235" y="4689210"/>
                  <a:ext cx="2361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 name="Ink 6">
                  <a:extLst>
                    <a:ext uri="{FF2B5EF4-FFF2-40B4-BE49-F238E27FC236}">
                      <a16:creationId xmlns:a16="http://schemas.microsoft.com/office/drawing/2014/main" id="{2752959E-77DA-8117-579E-1CF9C73B836E}"/>
                    </a:ext>
                  </a:extLst>
                </p14:cNvPr>
                <p14:cNvContentPartPr/>
                <p14:nvPr/>
              </p14:nvContentPartPr>
              <p14:xfrm>
                <a:off x="2856915" y="4838610"/>
                <a:ext cx="294840" cy="360"/>
              </p14:xfrm>
            </p:contentPart>
          </mc:Choice>
          <mc:Fallback xmlns="">
            <p:pic>
              <p:nvPicPr>
                <p:cNvPr id="7" name="Ink 6">
                  <a:extLst>
                    <a:ext uri="{FF2B5EF4-FFF2-40B4-BE49-F238E27FC236}">
                      <a16:creationId xmlns:a16="http://schemas.microsoft.com/office/drawing/2014/main" id="{2752959E-77DA-8117-579E-1CF9C73B836E}"/>
                    </a:ext>
                  </a:extLst>
                </p:cNvPr>
                <p:cNvPicPr/>
                <p:nvPr/>
              </p:nvPicPr>
              <p:blipFill>
                <a:blip r:embed="rId89"/>
                <a:stretch>
                  <a:fillRect/>
                </a:stretch>
              </p:blipFill>
              <p:spPr>
                <a:xfrm>
                  <a:off x="2850795" y="4832490"/>
                  <a:ext cx="3070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 name="Ink 7">
                  <a:extLst>
                    <a:ext uri="{FF2B5EF4-FFF2-40B4-BE49-F238E27FC236}">
                      <a16:creationId xmlns:a16="http://schemas.microsoft.com/office/drawing/2014/main" id="{C1CDB469-61C3-7D78-B244-6E1E3C6F3ECF}"/>
                    </a:ext>
                  </a:extLst>
                </p14:cNvPr>
                <p14:cNvContentPartPr/>
                <p14:nvPr/>
              </p14:nvContentPartPr>
              <p14:xfrm>
                <a:off x="3437955" y="4362330"/>
                <a:ext cx="360" cy="332640"/>
              </p14:xfrm>
            </p:contentPart>
          </mc:Choice>
          <mc:Fallback xmlns="">
            <p:pic>
              <p:nvPicPr>
                <p:cNvPr id="8" name="Ink 7">
                  <a:extLst>
                    <a:ext uri="{FF2B5EF4-FFF2-40B4-BE49-F238E27FC236}">
                      <a16:creationId xmlns:a16="http://schemas.microsoft.com/office/drawing/2014/main" id="{C1CDB469-61C3-7D78-B244-6E1E3C6F3ECF}"/>
                    </a:ext>
                  </a:extLst>
                </p:cNvPr>
                <p:cNvPicPr/>
                <p:nvPr/>
              </p:nvPicPr>
              <p:blipFill>
                <a:blip r:embed="rId91"/>
                <a:stretch>
                  <a:fillRect/>
                </a:stretch>
              </p:blipFill>
              <p:spPr>
                <a:xfrm>
                  <a:off x="3431835" y="4356210"/>
                  <a:ext cx="12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 name="Ink 9">
                  <a:extLst>
                    <a:ext uri="{FF2B5EF4-FFF2-40B4-BE49-F238E27FC236}">
                      <a16:creationId xmlns:a16="http://schemas.microsoft.com/office/drawing/2014/main" id="{C2B8ADBC-9C51-4EA6-A9B1-19720C3D2CD4}"/>
                    </a:ext>
                  </a:extLst>
                </p14:cNvPr>
                <p14:cNvContentPartPr/>
                <p14:nvPr/>
              </p14:nvContentPartPr>
              <p14:xfrm>
                <a:off x="3419235" y="4398330"/>
                <a:ext cx="300240" cy="374760"/>
              </p14:xfrm>
            </p:contentPart>
          </mc:Choice>
          <mc:Fallback xmlns="">
            <p:pic>
              <p:nvPicPr>
                <p:cNvPr id="10" name="Ink 9">
                  <a:extLst>
                    <a:ext uri="{FF2B5EF4-FFF2-40B4-BE49-F238E27FC236}">
                      <a16:creationId xmlns:a16="http://schemas.microsoft.com/office/drawing/2014/main" id="{C2B8ADBC-9C51-4EA6-A9B1-19720C3D2CD4}"/>
                    </a:ext>
                  </a:extLst>
                </p:cNvPr>
                <p:cNvPicPr/>
                <p:nvPr/>
              </p:nvPicPr>
              <p:blipFill>
                <a:blip r:embed="rId93"/>
                <a:stretch>
                  <a:fillRect/>
                </a:stretch>
              </p:blipFill>
              <p:spPr>
                <a:xfrm>
                  <a:off x="3413115" y="4392210"/>
                  <a:ext cx="312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 name="Ink 10">
                  <a:extLst>
                    <a:ext uri="{FF2B5EF4-FFF2-40B4-BE49-F238E27FC236}">
                      <a16:creationId xmlns:a16="http://schemas.microsoft.com/office/drawing/2014/main" id="{37E99714-E820-D82D-6663-5CB7E563C316}"/>
                    </a:ext>
                  </a:extLst>
                </p14:cNvPr>
                <p14:cNvContentPartPr/>
                <p14:nvPr/>
              </p14:nvContentPartPr>
              <p14:xfrm>
                <a:off x="3314475" y="4865970"/>
                <a:ext cx="561240" cy="49320"/>
              </p14:xfrm>
            </p:contentPart>
          </mc:Choice>
          <mc:Fallback xmlns="">
            <p:pic>
              <p:nvPicPr>
                <p:cNvPr id="11" name="Ink 10">
                  <a:extLst>
                    <a:ext uri="{FF2B5EF4-FFF2-40B4-BE49-F238E27FC236}">
                      <a16:creationId xmlns:a16="http://schemas.microsoft.com/office/drawing/2014/main" id="{37E99714-E820-D82D-6663-5CB7E563C316}"/>
                    </a:ext>
                  </a:extLst>
                </p:cNvPr>
                <p:cNvPicPr/>
                <p:nvPr/>
              </p:nvPicPr>
              <p:blipFill>
                <a:blip r:embed="rId95"/>
                <a:stretch>
                  <a:fillRect/>
                </a:stretch>
              </p:blipFill>
              <p:spPr>
                <a:xfrm>
                  <a:off x="3308355" y="4859850"/>
                  <a:ext cx="573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1CEDB3E1-80B7-9FBB-07C8-3ACF519A666A}"/>
                    </a:ext>
                  </a:extLst>
                </p14:cNvPr>
                <p14:cNvContentPartPr/>
                <p14:nvPr/>
              </p14:nvContentPartPr>
              <p14:xfrm>
                <a:off x="3473955" y="4951650"/>
                <a:ext cx="316080" cy="370800"/>
              </p14:xfrm>
            </p:contentPart>
          </mc:Choice>
          <mc:Fallback xmlns="">
            <p:pic>
              <p:nvPicPr>
                <p:cNvPr id="70" name="Ink 69">
                  <a:extLst>
                    <a:ext uri="{FF2B5EF4-FFF2-40B4-BE49-F238E27FC236}">
                      <a16:creationId xmlns:a16="http://schemas.microsoft.com/office/drawing/2014/main" id="{1CEDB3E1-80B7-9FBB-07C8-3ACF519A666A}"/>
                    </a:ext>
                  </a:extLst>
                </p:cNvPr>
                <p:cNvPicPr/>
                <p:nvPr/>
              </p:nvPicPr>
              <p:blipFill>
                <a:blip r:embed="rId97"/>
                <a:stretch>
                  <a:fillRect/>
                </a:stretch>
              </p:blipFill>
              <p:spPr>
                <a:xfrm>
                  <a:off x="3467835" y="4945530"/>
                  <a:ext cx="3283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4603EEB2-8F8E-EBA7-176B-616E332CA7C5}"/>
                    </a:ext>
                  </a:extLst>
                </p14:cNvPr>
                <p14:cNvContentPartPr/>
                <p14:nvPr/>
              </p14:nvContentPartPr>
              <p14:xfrm>
                <a:off x="4018995" y="4752570"/>
                <a:ext cx="205560" cy="23040"/>
              </p14:xfrm>
            </p:contentPart>
          </mc:Choice>
          <mc:Fallback xmlns="">
            <p:pic>
              <p:nvPicPr>
                <p:cNvPr id="71" name="Ink 70">
                  <a:extLst>
                    <a:ext uri="{FF2B5EF4-FFF2-40B4-BE49-F238E27FC236}">
                      <a16:creationId xmlns:a16="http://schemas.microsoft.com/office/drawing/2014/main" id="{4603EEB2-8F8E-EBA7-176B-616E332CA7C5}"/>
                    </a:ext>
                  </a:extLst>
                </p:cNvPr>
                <p:cNvPicPr/>
                <p:nvPr/>
              </p:nvPicPr>
              <p:blipFill>
                <a:blip r:embed="rId99"/>
                <a:stretch>
                  <a:fillRect/>
                </a:stretch>
              </p:blipFill>
              <p:spPr>
                <a:xfrm>
                  <a:off x="4012875" y="4746450"/>
                  <a:ext cx="217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2" name="Ink 71">
                  <a:extLst>
                    <a:ext uri="{FF2B5EF4-FFF2-40B4-BE49-F238E27FC236}">
                      <a16:creationId xmlns:a16="http://schemas.microsoft.com/office/drawing/2014/main" id="{6CA0A151-D10A-4AF4-DA8F-5CA88DDA194B}"/>
                    </a:ext>
                  </a:extLst>
                </p14:cNvPr>
                <p14:cNvContentPartPr/>
                <p14:nvPr/>
              </p14:nvContentPartPr>
              <p14:xfrm>
                <a:off x="4038435" y="4875690"/>
                <a:ext cx="171000" cy="19800"/>
              </p14:xfrm>
            </p:contentPart>
          </mc:Choice>
          <mc:Fallback xmlns="">
            <p:pic>
              <p:nvPicPr>
                <p:cNvPr id="72" name="Ink 71">
                  <a:extLst>
                    <a:ext uri="{FF2B5EF4-FFF2-40B4-BE49-F238E27FC236}">
                      <a16:creationId xmlns:a16="http://schemas.microsoft.com/office/drawing/2014/main" id="{6CA0A151-D10A-4AF4-DA8F-5CA88DDA194B}"/>
                    </a:ext>
                  </a:extLst>
                </p:cNvPr>
                <p:cNvPicPr/>
                <p:nvPr/>
              </p:nvPicPr>
              <p:blipFill>
                <a:blip r:embed="rId101"/>
                <a:stretch>
                  <a:fillRect/>
                </a:stretch>
              </p:blipFill>
              <p:spPr>
                <a:xfrm>
                  <a:off x="4032315" y="4869570"/>
                  <a:ext cx="18324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74" name="Ink 73">
                <a:extLst>
                  <a:ext uri="{FF2B5EF4-FFF2-40B4-BE49-F238E27FC236}">
                    <a16:creationId xmlns:a16="http://schemas.microsoft.com/office/drawing/2014/main" id="{E8A27397-66F8-23C6-BBC5-9E1482FFCD0F}"/>
                  </a:ext>
                </a:extLst>
              </p14:cNvPr>
              <p14:cNvContentPartPr/>
              <p14:nvPr/>
            </p14:nvContentPartPr>
            <p14:xfrm>
              <a:off x="3495195" y="3866610"/>
              <a:ext cx="742680" cy="29520"/>
            </p14:xfrm>
          </p:contentPart>
        </mc:Choice>
        <mc:Fallback xmlns="">
          <p:pic>
            <p:nvPicPr>
              <p:cNvPr id="74" name="Ink 73">
                <a:extLst>
                  <a:ext uri="{FF2B5EF4-FFF2-40B4-BE49-F238E27FC236}">
                    <a16:creationId xmlns:a16="http://schemas.microsoft.com/office/drawing/2014/main" id="{E8A27397-66F8-23C6-BBC5-9E1482FFCD0F}"/>
                  </a:ext>
                </a:extLst>
              </p:cNvPr>
              <p:cNvPicPr/>
              <p:nvPr/>
            </p:nvPicPr>
            <p:blipFill>
              <a:blip r:embed="rId103"/>
              <a:stretch>
                <a:fillRect/>
              </a:stretch>
            </p:blipFill>
            <p:spPr>
              <a:xfrm>
                <a:off x="3489075" y="3860490"/>
                <a:ext cx="7549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0A1D7011-9CA0-183B-78FF-629CFB7A4C8F}"/>
                  </a:ext>
                </a:extLst>
              </p14:cNvPr>
              <p14:cNvContentPartPr/>
              <p14:nvPr/>
            </p14:nvContentPartPr>
            <p14:xfrm>
              <a:off x="6418395" y="5571930"/>
              <a:ext cx="89280" cy="97200"/>
            </p14:xfrm>
          </p:contentPart>
        </mc:Choice>
        <mc:Fallback xmlns="">
          <p:pic>
            <p:nvPicPr>
              <p:cNvPr id="75" name="Ink 74">
                <a:extLst>
                  <a:ext uri="{FF2B5EF4-FFF2-40B4-BE49-F238E27FC236}">
                    <a16:creationId xmlns:a16="http://schemas.microsoft.com/office/drawing/2014/main" id="{0A1D7011-9CA0-183B-78FF-629CFB7A4C8F}"/>
                  </a:ext>
                </a:extLst>
              </p:cNvPr>
              <p:cNvPicPr/>
              <p:nvPr/>
            </p:nvPicPr>
            <p:blipFill>
              <a:blip r:embed="rId105"/>
              <a:stretch>
                <a:fillRect/>
              </a:stretch>
            </p:blipFill>
            <p:spPr>
              <a:xfrm>
                <a:off x="6412275" y="5565810"/>
                <a:ext cx="101520" cy="109440"/>
              </a:xfrm>
              <a:prstGeom prst="rect">
                <a:avLst/>
              </a:prstGeom>
            </p:spPr>
          </p:pic>
        </mc:Fallback>
      </mc:AlternateContent>
      <p:grpSp>
        <p:nvGrpSpPr>
          <p:cNvPr id="82" name="Group 81">
            <a:extLst>
              <a:ext uri="{FF2B5EF4-FFF2-40B4-BE49-F238E27FC236}">
                <a16:creationId xmlns:a16="http://schemas.microsoft.com/office/drawing/2014/main" id="{C87EAFF7-9BF2-77EC-15D3-C0F74B534304}"/>
              </a:ext>
            </a:extLst>
          </p:cNvPr>
          <p:cNvGrpSpPr/>
          <p:nvPr/>
        </p:nvGrpSpPr>
        <p:grpSpPr>
          <a:xfrm>
            <a:off x="2275875" y="5819250"/>
            <a:ext cx="650520" cy="1059480"/>
            <a:chOff x="2275875" y="5819250"/>
            <a:chExt cx="650520" cy="1059480"/>
          </a:xfrm>
        </p:grpSpPr>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459DC691-1BD8-C548-0176-0D277AAF3E04}"/>
                    </a:ext>
                  </a:extLst>
                </p14:cNvPr>
                <p14:cNvContentPartPr/>
                <p14:nvPr/>
              </p14:nvContentPartPr>
              <p14:xfrm>
                <a:off x="2447235" y="5819250"/>
                <a:ext cx="19800" cy="302760"/>
              </p14:xfrm>
            </p:contentPart>
          </mc:Choice>
          <mc:Fallback xmlns="">
            <p:pic>
              <p:nvPicPr>
                <p:cNvPr id="76" name="Ink 75">
                  <a:extLst>
                    <a:ext uri="{FF2B5EF4-FFF2-40B4-BE49-F238E27FC236}">
                      <a16:creationId xmlns:a16="http://schemas.microsoft.com/office/drawing/2014/main" id="{459DC691-1BD8-C548-0176-0D277AAF3E04}"/>
                    </a:ext>
                  </a:extLst>
                </p:cNvPr>
                <p:cNvPicPr/>
                <p:nvPr/>
              </p:nvPicPr>
              <p:blipFill>
                <a:blip r:embed="rId107"/>
                <a:stretch>
                  <a:fillRect/>
                </a:stretch>
              </p:blipFill>
              <p:spPr>
                <a:xfrm>
                  <a:off x="2441115" y="5813130"/>
                  <a:ext cx="320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Ink 76">
                  <a:extLst>
                    <a:ext uri="{FF2B5EF4-FFF2-40B4-BE49-F238E27FC236}">
                      <a16:creationId xmlns:a16="http://schemas.microsoft.com/office/drawing/2014/main" id="{4189DF07-97D9-AC79-0E53-EE3F7A267140}"/>
                    </a:ext>
                  </a:extLst>
                </p14:cNvPr>
                <p14:cNvContentPartPr/>
                <p14:nvPr/>
              </p14:nvContentPartPr>
              <p14:xfrm>
                <a:off x="2390355" y="5827530"/>
                <a:ext cx="259200" cy="384120"/>
              </p14:xfrm>
            </p:contentPart>
          </mc:Choice>
          <mc:Fallback xmlns="">
            <p:pic>
              <p:nvPicPr>
                <p:cNvPr id="77" name="Ink 76">
                  <a:extLst>
                    <a:ext uri="{FF2B5EF4-FFF2-40B4-BE49-F238E27FC236}">
                      <a16:creationId xmlns:a16="http://schemas.microsoft.com/office/drawing/2014/main" id="{4189DF07-97D9-AC79-0E53-EE3F7A267140}"/>
                    </a:ext>
                  </a:extLst>
                </p:cNvPr>
                <p:cNvPicPr/>
                <p:nvPr/>
              </p:nvPicPr>
              <p:blipFill>
                <a:blip r:embed="rId109"/>
                <a:stretch>
                  <a:fillRect/>
                </a:stretch>
              </p:blipFill>
              <p:spPr>
                <a:xfrm>
                  <a:off x="2384235" y="5821410"/>
                  <a:ext cx="2714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Ink 78">
                  <a:extLst>
                    <a:ext uri="{FF2B5EF4-FFF2-40B4-BE49-F238E27FC236}">
                      <a16:creationId xmlns:a16="http://schemas.microsoft.com/office/drawing/2014/main" id="{458616D2-6F87-34CA-C73C-9549530C8CA6}"/>
                    </a:ext>
                  </a:extLst>
                </p14:cNvPr>
                <p14:cNvContentPartPr/>
                <p14:nvPr/>
              </p14:nvContentPartPr>
              <p14:xfrm>
                <a:off x="2275875" y="6218130"/>
                <a:ext cx="572760" cy="68760"/>
              </p14:xfrm>
            </p:contentPart>
          </mc:Choice>
          <mc:Fallback xmlns="">
            <p:pic>
              <p:nvPicPr>
                <p:cNvPr id="79" name="Ink 78">
                  <a:extLst>
                    <a:ext uri="{FF2B5EF4-FFF2-40B4-BE49-F238E27FC236}">
                      <a16:creationId xmlns:a16="http://schemas.microsoft.com/office/drawing/2014/main" id="{458616D2-6F87-34CA-C73C-9549530C8CA6}"/>
                    </a:ext>
                  </a:extLst>
                </p:cNvPr>
                <p:cNvPicPr/>
                <p:nvPr/>
              </p:nvPicPr>
              <p:blipFill>
                <a:blip r:embed="rId111"/>
                <a:stretch>
                  <a:fillRect/>
                </a:stretch>
              </p:blipFill>
              <p:spPr>
                <a:xfrm>
                  <a:off x="2269755" y="6212010"/>
                  <a:ext cx="585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0" name="Ink 79">
                  <a:extLst>
                    <a:ext uri="{FF2B5EF4-FFF2-40B4-BE49-F238E27FC236}">
                      <a16:creationId xmlns:a16="http://schemas.microsoft.com/office/drawing/2014/main" id="{03FF6C85-B581-60D8-7044-52BDF9628504}"/>
                    </a:ext>
                  </a:extLst>
                </p14:cNvPr>
                <p14:cNvContentPartPr/>
                <p14:nvPr/>
              </p14:nvContentPartPr>
              <p14:xfrm>
                <a:off x="2390355" y="6382290"/>
                <a:ext cx="231120" cy="343440"/>
              </p14:xfrm>
            </p:contentPart>
          </mc:Choice>
          <mc:Fallback xmlns="">
            <p:pic>
              <p:nvPicPr>
                <p:cNvPr id="80" name="Ink 79">
                  <a:extLst>
                    <a:ext uri="{FF2B5EF4-FFF2-40B4-BE49-F238E27FC236}">
                      <a16:creationId xmlns:a16="http://schemas.microsoft.com/office/drawing/2014/main" id="{03FF6C85-B581-60D8-7044-52BDF9628504}"/>
                    </a:ext>
                  </a:extLst>
                </p:cNvPr>
                <p:cNvPicPr/>
                <p:nvPr/>
              </p:nvPicPr>
              <p:blipFill>
                <a:blip r:embed="rId113"/>
                <a:stretch>
                  <a:fillRect/>
                </a:stretch>
              </p:blipFill>
              <p:spPr>
                <a:xfrm>
                  <a:off x="2384235" y="6376170"/>
                  <a:ext cx="2433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1" name="Ink 80">
                  <a:extLst>
                    <a:ext uri="{FF2B5EF4-FFF2-40B4-BE49-F238E27FC236}">
                      <a16:creationId xmlns:a16="http://schemas.microsoft.com/office/drawing/2014/main" id="{2B4C4246-D007-0CC2-07B7-9EC8A879B082}"/>
                    </a:ext>
                  </a:extLst>
                </p14:cNvPr>
                <p14:cNvContentPartPr/>
                <p14:nvPr/>
              </p14:nvContentPartPr>
              <p14:xfrm>
                <a:off x="2769075" y="6665610"/>
                <a:ext cx="157320" cy="213120"/>
              </p14:xfrm>
            </p:contentPart>
          </mc:Choice>
          <mc:Fallback xmlns="">
            <p:pic>
              <p:nvPicPr>
                <p:cNvPr id="81" name="Ink 80">
                  <a:extLst>
                    <a:ext uri="{FF2B5EF4-FFF2-40B4-BE49-F238E27FC236}">
                      <a16:creationId xmlns:a16="http://schemas.microsoft.com/office/drawing/2014/main" id="{2B4C4246-D007-0CC2-07B7-9EC8A879B082}"/>
                    </a:ext>
                  </a:extLst>
                </p:cNvPr>
                <p:cNvPicPr/>
                <p:nvPr/>
              </p:nvPicPr>
              <p:blipFill>
                <a:blip r:embed="rId115"/>
                <a:stretch>
                  <a:fillRect/>
                </a:stretch>
              </p:blipFill>
              <p:spPr>
                <a:xfrm>
                  <a:off x="2762955" y="6659490"/>
                  <a:ext cx="169560" cy="225360"/>
                </a:xfrm>
                <a:prstGeom prst="rect">
                  <a:avLst/>
                </a:prstGeom>
              </p:spPr>
            </p:pic>
          </mc:Fallback>
        </mc:AlternateContent>
      </p:grpSp>
      <p:grpSp>
        <p:nvGrpSpPr>
          <p:cNvPr id="85" name="Group 84">
            <a:extLst>
              <a:ext uri="{FF2B5EF4-FFF2-40B4-BE49-F238E27FC236}">
                <a16:creationId xmlns:a16="http://schemas.microsoft.com/office/drawing/2014/main" id="{C82D4D5F-68AE-0EE0-D1B7-332A2E4F3F77}"/>
              </a:ext>
            </a:extLst>
          </p:cNvPr>
          <p:cNvGrpSpPr/>
          <p:nvPr/>
        </p:nvGrpSpPr>
        <p:grpSpPr>
          <a:xfrm>
            <a:off x="3104955" y="6113895"/>
            <a:ext cx="423720" cy="144000"/>
            <a:chOff x="3104955" y="6113895"/>
            <a:chExt cx="423720" cy="144000"/>
          </a:xfrm>
        </p:grpSpPr>
        <mc:AlternateContent xmlns:mc="http://schemas.openxmlformats.org/markup-compatibility/2006" xmlns:p14="http://schemas.microsoft.com/office/powerpoint/2010/main">
          <mc:Choice Requires="p14">
            <p:contentPart p14:bwMode="auto" r:id="rId116">
              <p14:nvContentPartPr>
                <p14:cNvPr id="83" name="Ink 82">
                  <a:extLst>
                    <a:ext uri="{FF2B5EF4-FFF2-40B4-BE49-F238E27FC236}">
                      <a16:creationId xmlns:a16="http://schemas.microsoft.com/office/drawing/2014/main" id="{9F996299-4BD2-2584-F699-3EBABDCDECFD}"/>
                    </a:ext>
                  </a:extLst>
                </p14:cNvPr>
                <p14:cNvContentPartPr/>
                <p14:nvPr/>
              </p14:nvContentPartPr>
              <p14:xfrm>
                <a:off x="3104955" y="6113895"/>
                <a:ext cx="240120" cy="10440"/>
              </p14:xfrm>
            </p:contentPart>
          </mc:Choice>
          <mc:Fallback xmlns="">
            <p:pic>
              <p:nvPicPr>
                <p:cNvPr id="83" name="Ink 82">
                  <a:extLst>
                    <a:ext uri="{FF2B5EF4-FFF2-40B4-BE49-F238E27FC236}">
                      <a16:creationId xmlns:a16="http://schemas.microsoft.com/office/drawing/2014/main" id="{9F996299-4BD2-2584-F699-3EBABDCDECFD}"/>
                    </a:ext>
                  </a:extLst>
                </p:cNvPr>
                <p:cNvPicPr/>
                <p:nvPr/>
              </p:nvPicPr>
              <p:blipFill>
                <a:blip r:embed="rId117"/>
                <a:stretch>
                  <a:fillRect/>
                </a:stretch>
              </p:blipFill>
              <p:spPr>
                <a:xfrm>
                  <a:off x="3098835" y="6107775"/>
                  <a:ext cx="252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4" name="Ink 83">
                  <a:extLst>
                    <a:ext uri="{FF2B5EF4-FFF2-40B4-BE49-F238E27FC236}">
                      <a16:creationId xmlns:a16="http://schemas.microsoft.com/office/drawing/2014/main" id="{18DABAA1-273A-E7A4-7A87-E9B30BD1CAE7}"/>
                    </a:ext>
                  </a:extLst>
                </p14:cNvPr>
                <p14:cNvContentPartPr/>
                <p14:nvPr/>
              </p14:nvContentPartPr>
              <p14:xfrm>
                <a:off x="3133395" y="6218655"/>
                <a:ext cx="395280" cy="39240"/>
              </p14:xfrm>
            </p:contentPart>
          </mc:Choice>
          <mc:Fallback xmlns="">
            <p:pic>
              <p:nvPicPr>
                <p:cNvPr id="84" name="Ink 83">
                  <a:extLst>
                    <a:ext uri="{FF2B5EF4-FFF2-40B4-BE49-F238E27FC236}">
                      <a16:creationId xmlns:a16="http://schemas.microsoft.com/office/drawing/2014/main" id="{18DABAA1-273A-E7A4-7A87-E9B30BD1CAE7}"/>
                    </a:ext>
                  </a:extLst>
                </p:cNvPr>
                <p:cNvPicPr/>
                <p:nvPr/>
              </p:nvPicPr>
              <p:blipFill>
                <a:blip r:embed="rId119"/>
                <a:stretch>
                  <a:fillRect/>
                </a:stretch>
              </p:blipFill>
              <p:spPr>
                <a:xfrm>
                  <a:off x="3127275" y="6212535"/>
                  <a:ext cx="407520" cy="51480"/>
                </a:xfrm>
                <a:prstGeom prst="rect">
                  <a:avLst/>
                </a:prstGeom>
              </p:spPr>
            </p:pic>
          </mc:Fallback>
        </mc:AlternateContent>
      </p:grpSp>
      <p:grpSp>
        <p:nvGrpSpPr>
          <p:cNvPr id="98" name="Group 97">
            <a:extLst>
              <a:ext uri="{FF2B5EF4-FFF2-40B4-BE49-F238E27FC236}">
                <a16:creationId xmlns:a16="http://schemas.microsoft.com/office/drawing/2014/main" id="{AAA57439-543D-A6FA-6A45-D5752131FC0D}"/>
              </a:ext>
            </a:extLst>
          </p:cNvPr>
          <p:cNvGrpSpPr/>
          <p:nvPr/>
        </p:nvGrpSpPr>
        <p:grpSpPr>
          <a:xfrm>
            <a:off x="246915" y="5590455"/>
            <a:ext cx="1049400" cy="533520"/>
            <a:chOff x="246915" y="5590455"/>
            <a:chExt cx="1049400" cy="533520"/>
          </a:xfrm>
        </p:grpSpPr>
        <mc:AlternateContent xmlns:mc="http://schemas.openxmlformats.org/markup-compatibility/2006" xmlns:p14="http://schemas.microsoft.com/office/powerpoint/2010/main">
          <mc:Choice Requires="p14">
            <p:contentPart p14:bwMode="auto" r:id="rId120">
              <p14:nvContentPartPr>
                <p14:cNvPr id="86" name="Ink 85">
                  <a:extLst>
                    <a:ext uri="{FF2B5EF4-FFF2-40B4-BE49-F238E27FC236}">
                      <a16:creationId xmlns:a16="http://schemas.microsoft.com/office/drawing/2014/main" id="{2615AEE3-6153-5A4D-F3CE-241D2B5934B3}"/>
                    </a:ext>
                  </a:extLst>
                </p14:cNvPr>
                <p14:cNvContentPartPr/>
                <p14:nvPr/>
              </p14:nvContentPartPr>
              <p14:xfrm>
                <a:off x="246915" y="5666775"/>
                <a:ext cx="10080" cy="457200"/>
              </p14:xfrm>
            </p:contentPart>
          </mc:Choice>
          <mc:Fallback xmlns="">
            <p:pic>
              <p:nvPicPr>
                <p:cNvPr id="86" name="Ink 85">
                  <a:extLst>
                    <a:ext uri="{FF2B5EF4-FFF2-40B4-BE49-F238E27FC236}">
                      <a16:creationId xmlns:a16="http://schemas.microsoft.com/office/drawing/2014/main" id="{2615AEE3-6153-5A4D-F3CE-241D2B5934B3}"/>
                    </a:ext>
                  </a:extLst>
                </p:cNvPr>
                <p:cNvPicPr/>
                <p:nvPr/>
              </p:nvPicPr>
              <p:blipFill>
                <a:blip r:embed="rId121"/>
                <a:stretch>
                  <a:fillRect/>
                </a:stretch>
              </p:blipFill>
              <p:spPr>
                <a:xfrm>
                  <a:off x="240795" y="5660655"/>
                  <a:ext cx="223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7" name="Ink 86">
                  <a:extLst>
                    <a:ext uri="{FF2B5EF4-FFF2-40B4-BE49-F238E27FC236}">
                      <a16:creationId xmlns:a16="http://schemas.microsoft.com/office/drawing/2014/main" id="{006FADC4-A54C-0111-C207-DD610BAFD16A}"/>
                    </a:ext>
                  </a:extLst>
                </p14:cNvPr>
                <p14:cNvContentPartPr/>
                <p14:nvPr/>
              </p14:nvContentPartPr>
              <p14:xfrm>
                <a:off x="256995" y="5672535"/>
                <a:ext cx="138600" cy="4320"/>
              </p14:xfrm>
            </p:contentPart>
          </mc:Choice>
          <mc:Fallback xmlns="">
            <p:pic>
              <p:nvPicPr>
                <p:cNvPr id="87" name="Ink 86">
                  <a:extLst>
                    <a:ext uri="{FF2B5EF4-FFF2-40B4-BE49-F238E27FC236}">
                      <a16:creationId xmlns:a16="http://schemas.microsoft.com/office/drawing/2014/main" id="{006FADC4-A54C-0111-C207-DD610BAFD16A}"/>
                    </a:ext>
                  </a:extLst>
                </p:cNvPr>
                <p:cNvPicPr/>
                <p:nvPr/>
              </p:nvPicPr>
              <p:blipFill>
                <a:blip r:embed="rId123"/>
                <a:stretch>
                  <a:fillRect/>
                </a:stretch>
              </p:blipFill>
              <p:spPr>
                <a:xfrm>
                  <a:off x="250875" y="5666415"/>
                  <a:ext cx="1508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Ink 88">
                  <a:extLst>
                    <a:ext uri="{FF2B5EF4-FFF2-40B4-BE49-F238E27FC236}">
                      <a16:creationId xmlns:a16="http://schemas.microsoft.com/office/drawing/2014/main" id="{169B5A37-440A-DEE7-8325-2DBE7F874774}"/>
                    </a:ext>
                  </a:extLst>
                </p14:cNvPr>
                <p14:cNvContentPartPr/>
                <p14:nvPr/>
              </p14:nvContentPartPr>
              <p14:xfrm>
                <a:off x="275715" y="5857215"/>
                <a:ext cx="75240" cy="360"/>
              </p14:xfrm>
            </p:contentPart>
          </mc:Choice>
          <mc:Fallback xmlns="">
            <p:pic>
              <p:nvPicPr>
                <p:cNvPr id="89" name="Ink 88">
                  <a:extLst>
                    <a:ext uri="{FF2B5EF4-FFF2-40B4-BE49-F238E27FC236}">
                      <a16:creationId xmlns:a16="http://schemas.microsoft.com/office/drawing/2014/main" id="{169B5A37-440A-DEE7-8325-2DBE7F874774}"/>
                    </a:ext>
                  </a:extLst>
                </p:cNvPr>
                <p:cNvPicPr/>
                <p:nvPr/>
              </p:nvPicPr>
              <p:blipFill>
                <a:blip r:embed="rId125"/>
                <a:stretch>
                  <a:fillRect/>
                </a:stretch>
              </p:blipFill>
              <p:spPr>
                <a:xfrm>
                  <a:off x="269595" y="5851095"/>
                  <a:ext cx="87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 name="Ink 89">
                  <a:extLst>
                    <a:ext uri="{FF2B5EF4-FFF2-40B4-BE49-F238E27FC236}">
                      <a16:creationId xmlns:a16="http://schemas.microsoft.com/office/drawing/2014/main" id="{816A0513-F1FF-D7ED-DBEB-909961DE3539}"/>
                    </a:ext>
                  </a:extLst>
                </p14:cNvPr>
                <p14:cNvContentPartPr/>
                <p14:nvPr/>
              </p14:nvContentPartPr>
              <p14:xfrm>
                <a:off x="390195" y="5857215"/>
                <a:ext cx="84600" cy="360"/>
              </p14:xfrm>
            </p:contentPart>
          </mc:Choice>
          <mc:Fallback xmlns="">
            <p:pic>
              <p:nvPicPr>
                <p:cNvPr id="90" name="Ink 89">
                  <a:extLst>
                    <a:ext uri="{FF2B5EF4-FFF2-40B4-BE49-F238E27FC236}">
                      <a16:creationId xmlns:a16="http://schemas.microsoft.com/office/drawing/2014/main" id="{816A0513-F1FF-D7ED-DBEB-909961DE3539}"/>
                    </a:ext>
                  </a:extLst>
                </p:cNvPr>
                <p:cNvPicPr/>
                <p:nvPr/>
              </p:nvPicPr>
              <p:blipFill>
                <a:blip r:embed="rId127"/>
                <a:stretch>
                  <a:fillRect/>
                </a:stretch>
              </p:blipFill>
              <p:spPr>
                <a:xfrm>
                  <a:off x="384075" y="5851095"/>
                  <a:ext cx="96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36A5F8D6-32E2-AD42-D77B-CABA58D12D07}"/>
                    </a:ext>
                  </a:extLst>
                </p14:cNvPr>
                <p14:cNvContentPartPr/>
                <p14:nvPr/>
              </p14:nvContentPartPr>
              <p14:xfrm>
                <a:off x="342675" y="5999055"/>
                <a:ext cx="74880" cy="39600"/>
              </p14:xfrm>
            </p:contentPart>
          </mc:Choice>
          <mc:Fallback xmlns="">
            <p:pic>
              <p:nvPicPr>
                <p:cNvPr id="92" name="Ink 91">
                  <a:extLst>
                    <a:ext uri="{FF2B5EF4-FFF2-40B4-BE49-F238E27FC236}">
                      <a16:creationId xmlns:a16="http://schemas.microsoft.com/office/drawing/2014/main" id="{36A5F8D6-32E2-AD42-D77B-CABA58D12D07}"/>
                    </a:ext>
                  </a:extLst>
                </p:cNvPr>
                <p:cNvPicPr/>
                <p:nvPr/>
              </p:nvPicPr>
              <p:blipFill>
                <a:blip r:embed="rId129"/>
                <a:stretch>
                  <a:fillRect/>
                </a:stretch>
              </p:blipFill>
              <p:spPr>
                <a:xfrm>
                  <a:off x="336555" y="5992935"/>
                  <a:ext cx="87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Ink 93">
                  <a:extLst>
                    <a:ext uri="{FF2B5EF4-FFF2-40B4-BE49-F238E27FC236}">
                      <a16:creationId xmlns:a16="http://schemas.microsoft.com/office/drawing/2014/main" id="{1161B364-AFA8-734A-0669-32DD0FD57A75}"/>
                    </a:ext>
                  </a:extLst>
                </p14:cNvPr>
                <p14:cNvContentPartPr/>
                <p14:nvPr/>
              </p14:nvContentPartPr>
              <p14:xfrm>
                <a:off x="607635" y="5686215"/>
                <a:ext cx="225360" cy="193320"/>
              </p14:xfrm>
            </p:contentPart>
          </mc:Choice>
          <mc:Fallback xmlns="">
            <p:pic>
              <p:nvPicPr>
                <p:cNvPr id="94" name="Ink 93">
                  <a:extLst>
                    <a:ext uri="{FF2B5EF4-FFF2-40B4-BE49-F238E27FC236}">
                      <a16:creationId xmlns:a16="http://schemas.microsoft.com/office/drawing/2014/main" id="{1161B364-AFA8-734A-0669-32DD0FD57A75}"/>
                    </a:ext>
                  </a:extLst>
                </p:cNvPr>
                <p:cNvPicPr/>
                <p:nvPr/>
              </p:nvPicPr>
              <p:blipFill>
                <a:blip r:embed="rId131"/>
                <a:stretch>
                  <a:fillRect/>
                </a:stretch>
              </p:blipFill>
              <p:spPr>
                <a:xfrm>
                  <a:off x="601515" y="5680095"/>
                  <a:ext cx="2376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Ink 94">
                  <a:extLst>
                    <a:ext uri="{FF2B5EF4-FFF2-40B4-BE49-F238E27FC236}">
                      <a16:creationId xmlns:a16="http://schemas.microsoft.com/office/drawing/2014/main" id="{703F6948-0DD4-C7AF-5616-4DD9A2FA8D87}"/>
                    </a:ext>
                  </a:extLst>
                </p14:cNvPr>
                <p14:cNvContentPartPr/>
                <p14:nvPr/>
              </p14:nvContentPartPr>
              <p14:xfrm>
                <a:off x="1009035" y="5695215"/>
                <a:ext cx="20880" cy="323640"/>
              </p14:xfrm>
            </p:contentPart>
          </mc:Choice>
          <mc:Fallback xmlns="">
            <p:pic>
              <p:nvPicPr>
                <p:cNvPr id="95" name="Ink 94">
                  <a:extLst>
                    <a:ext uri="{FF2B5EF4-FFF2-40B4-BE49-F238E27FC236}">
                      <a16:creationId xmlns:a16="http://schemas.microsoft.com/office/drawing/2014/main" id="{703F6948-0DD4-C7AF-5616-4DD9A2FA8D87}"/>
                    </a:ext>
                  </a:extLst>
                </p:cNvPr>
                <p:cNvPicPr/>
                <p:nvPr/>
              </p:nvPicPr>
              <p:blipFill>
                <a:blip r:embed="rId133"/>
                <a:stretch>
                  <a:fillRect/>
                </a:stretch>
              </p:blipFill>
              <p:spPr>
                <a:xfrm>
                  <a:off x="1002915" y="5689095"/>
                  <a:ext cx="3312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AC25D8FF-C311-4E7E-DBAB-CEE239AE1138}"/>
                    </a:ext>
                  </a:extLst>
                </p14:cNvPr>
                <p14:cNvContentPartPr/>
                <p14:nvPr/>
              </p14:nvContentPartPr>
              <p14:xfrm>
                <a:off x="933075" y="5685855"/>
                <a:ext cx="181080" cy="48240"/>
              </p14:xfrm>
            </p:contentPart>
          </mc:Choice>
          <mc:Fallback xmlns="">
            <p:pic>
              <p:nvPicPr>
                <p:cNvPr id="96" name="Ink 95">
                  <a:extLst>
                    <a:ext uri="{FF2B5EF4-FFF2-40B4-BE49-F238E27FC236}">
                      <a16:creationId xmlns:a16="http://schemas.microsoft.com/office/drawing/2014/main" id="{AC25D8FF-C311-4E7E-DBAB-CEE239AE1138}"/>
                    </a:ext>
                  </a:extLst>
                </p:cNvPr>
                <p:cNvPicPr/>
                <p:nvPr/>
              </p:nvPicPr>
              <p:blipFill>
                <a:blip r:embed="rId135"/>
                <a:stretch>
                  <a:fillRect/>
                </a:stretch>
              </p:blipFill>
              <p:spPr>
                <a:xfrm>
                  <a:off x="926955" y="5679735"/>
                  <a:ext cx="1933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Ink 96">
                  <a:extLst>
                    <a:ext uri="{FF2B5EF4-FFF2-40B4-BE49-F238E27FC236}">
                      <a16:creationId xmlns:a16="http://schemas.microsoft.com/office/drawing/2014/main" id="{7F5A3FBA-5E03-B1A0-30B6-7F0699312C61}"/>
                    </a:ext>
                  </a:extLst>
                </p14:cNvPr>
                <p14:cNvContentPartPr/>
                <p14:nvPr/>
              </p14:nvContentPartPr>
              <p14:xfrm>
                <a:off x="1208475" y="5590455"/>
                <a:ext cx="87840" cy="294840"/>
              </p14:xfrm>
            </p:contentPart>
          </mc:Choice>
          <mc:Fallback xmlns="">
            <p:pic>
              <p:nvPicPr>
                <p:cNvPr id="97" name="Ink 96">
                  <a:extLst>
                    <a:ext uri="{FF2B5EF4-FFF2-40B4-BE49-F238E27FC236}">
                      <a16:creationId xmlns:a16="http://schemas.microsoft.com/office/drawing/2014/main" id="{7F5A3FBA-5E03-B1A0-30B6-7F0699312C61}"/>
                    </a:ext>
                  </a:extLst>
                </p:cNvPr>
                <p:cNvPicPr/>
                <p:nvPr/>
              </p:nvPicPr>
              <p:blipFill>
                <a:blip r:embed="rId137"/>
                <a:stretch>
                  <a:fillRect/>
                </a:stretch>
              </p:blipFill>
              <p:spPr>
                <a:xfrm>
                  <a:off x="1202355" y="5584335"/>
                  <a:ext cx="100080" cy="307080"/>
                </a:xfrm>
                <a:prstGeom prst="rect">
                  <a:avLst/>
                </a:prstGeom>
              </p:spPr>
            </p:pic>
          </mc:Fallback>
        </mc:AlternateContent>
      </p:grpSp>
      <p:grpSp>
        <p:nvGrpSpPr>
          <p:cNvPr id="109" name="Group 108">
            <a:extLst>
              <a:ext uri="{FF2B5EF4-FFF2-40B4-BE49-F238E27FC236}">
                <a16:creationId xmlns:a16="http://schemas.microsoft.com/office/drawing/2014/main" id="{871407EE-8F75-1319-E6E8-F6058B1C5466}"/>
              </a:ext>
            </a:extLst>
          </p:cNvPr>
          <p:cNvGrpSpPr/>
          <p:nvPr/>
        </p:nvGrpSpPr>
        <p:grpSpPr>
          <a:xfrm>
            <a:off x="3656115" y="5638695"/>
            <a:ext cx="860400" cy="1314360"/>
            <a:chOff x="3656115" y="5638695"/>
            <a:chExt cx="860400" cy="1314360"/>
          </a:xfrm>
        </p:grpSpPr>
        <mc:AlternateContent xmlns:mc="http://schemas.openxmlformats.org/markup-compatibility/2006" xmlns:p14="http://schemas.microsoft.com/office/powerpoint/2010/main">
          <mc:Choice Requires="p14">
            <p:contentPart p14:bwMode="auto" r:id="rId138">
              <p14:nvContentPartPr>
                <p14:cNvPr id="99" name="Ink 98">
                  <a:extLst>
                    <a:ext uri="{FF2B5EF4-FFF2-40B4-BE49-F238E27FC236}">
                      <a16:creationId xmlns:a16="http://schemas.microsoft.com/office/drawing/2014/main" id="{84D95A22-6DCF-8FFB-3473-6C9F7FED9D11}"/>
                    </a:ext>
                  </a:extLst>
                </p14:cNvPr>
                <p14:cNvContentPartPr/>
                <p14:nvPr/>
              </p14:nvContentPartPr>
              <p14:xfrm>
                <a:off x="3952755" y="5790975"/>
                <a:ext cx="360" cy="342360"/>
              </p14:xfrm>
            </p:contentPart>
          </mc:Choice>
          <mc:Fallback xmlns="">
            <p:pic>
              <p:nvPicPr>
                <p:cNvPr id="99" name="Ink 98">
                  <a:extLst>
                    <a:ext uri="{FF2B5EF4-FFF2-40B4-BE49-F238E27FC236}">
                      <a16:creationId xmlns:a16="http://schemas.microsoft.com/office/drawing/2014/main" id="{84D95A22-6DCF-8FFB-3473-6C9F7FED9D11}"/>
                    </a:ext>
                  </a:extLst>
                </p:cNvPr>
                <p:cNvPicPr/>
                <p:nvPr/>
              </p:nvPicPr>
              <p:blipFill>
                <a:blip r:embed="rId139"/>
                <a:stretch>
                  <a:fillRect/>
                </a:stretch>
              </p:blipFill>
              <p:spPr>
                <a:xfrm>
                  <a:off x="3946635" y="5784855"/>
                  <a:ext cx="12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Ink 99">
                  <a:extLst>
                    <a:ext uri="{FF2B5EF4-FFF2-40B4-BE49-F238E27FC236}">
                      <a16:creationId xmlns:a16="http://schemas.microsoft.com/office/drawing/2014/main" id="{9F3EAE43-E7A2-A20B-F5D4-8E7367C11B2D}"/>
                    </a:ext>
                  </a:extLst>
                </p14:cNvPr>
                <p14:cNvContentPartPr/>
                <p14:nvPr/>
              </p14:nvContentPartPr>
              <p14:xfrm>
                <a:off x="3781035" y="6199575"/>
                <a:ext cx="532800" cy="20160"/>
              </p14:xfrm>
            </p:contentPart>
          </mc:Choice>
          <mc:Fallback xmlns="">
            <p:pic>
              <p:nvPicPr>
                <p:cNvPr id="100" name="Ink 99">
                  <a:extLst>
                    <a:ext uri="{FF2B5EF4-FFF2-40B4-BE49-F238E27FC236}">
                      <a16:creationId xmlns:a16="http://schemas.microsoft.com/office/drawing/2014/main" id="{9F3EAE43-E7A2-A20B-F5D4-8E7367C11B2D}"/>
                    </a:ext>
                  </a:extLst>
                </p:cNvPr>
                <p:cNvPicPr/>
                <p:nvPr/>
              </p:nvPicPr>
              <p:blipFill>
                <a:blip r:embed="rId141"/>
                <a:stretch>
                  <a:fillRect/>
                </a:stretch>
              </p:blipFill>
              <p:spPr>
                <a:xfrm>
                  <a:off x="3774915" y="6193455"/>
                  <a:ext cx="5450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Ink 100">
                  <a:extLst>
                    <a:ext uri="{FF2B5EF4-FFF2-40B4-BE49-F238E27FC236}">
                      <a16:creationId xmlns:a16="http://schemas.microsoft.com/office/drawing/2014/main" id="{5AD5569E-DD7D-FD85-2B8F-C0C31B0325A3}"/>
                    </a:ext>
                  </a:extLst>
                </p14:cNvPr>
                <p14:cNvContentPartPr/>
                <p14:nvPr/>
              </p14:nvContentPartPr>
              <p14:xfrm>
                <a:off x="3866715" y="5781255"/>
                <a:ext cx="266400" cy="360"/>
              </p14:xfrm>
            </p:contentPart>
          </mc:Choice>
          <mc:Fallback xmlns="">
            <p:pic>
              <p:nvPicPr>
                <p:cNvPr id="101" name="Ink 100">
                  <a:extLst>
                    <a:ext uri="{FF2B5EF4-FFF2-40B4-BE49-F238E27FC236}">
                      <a16:creationId xmlns:a16="http://schemas.microsoft.com/office/drawing/2014/main" id="{5AD5569E-DD7D-FD85-2B8F-C0C31B0325A3}"/>
                    </a:ext>
                  </a:extLst>
                </p:cNvPr>
                <p:cNvPicPr/>
                <p:nvPr/>
              </p:nvPicPr>
              <p:blipFill>
                <a:blip r:embed="rId143"/>
                <a:stretch>
                  <a:fillRect/>
                </a:stretch>
              </p:blipFill>
              <p:spPr>
                <a:xfrm>
                  <a:off x="3860595" y="5775135"/>
                  <a:ext cx="278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Ink 102">
                  <a:extLst>
                    <a:ext uri="{FF2B5EF4-FFF2-40B4-BE49-F238E27FC236}">
                      <a16:creationId xmlns:a16="http://schemas.microsoft.com/office/drawing/2014/main" id="{67AC8CF2-4BE4-DA6C-D68D-D397D08F6A0B}"/>
                    </a:ext>
                  </a:extLst>
                </p14:cNvPr>
                <p14:cNvContentPartPr/>
                <p14:nvPr/>
              </p14:nvContentPartPr>
              <p14:xfrm>
                <a:off x="3971475" y="6467055"/>
                <a:ext cx="360" cy="212400"/>
              </p14:xfrm>
            </p:contentPart>
          </mc:Choice>
          <mc:Fallback xmlns="">
            <p:pic>
              <p:nvPicPr>
                <p:cNvPr id="103" name="Ink 102">
                  <a:extLst>
                    <a:ext uri="{FF2B5EF4-FFF2-40B4-BE49-F238E27FC236}">
                      <a16:creationId xmlns:a16="http://schemas.microsoft.com/office/drawing/2014/main" id="{67AC8CF2-4BE4-DA6C-D68D-D397D08F6A0B}"/>
                    </a:ext>
                  </a:extLst>
                </p:cNvPr>
                <p:cNvPicPr/>
                <p:nvPr/>
              </p:nvPicPr>
              <p:blipFill>
                <a:blip r:embed="rId145"/>
                <a:stretch>
                  <a:fillRect/>
                </a:stretch>
              </p:blipFill>
              <p:spPr>
                <a:xfrm>
                  <a:off x="3965355" y="6460935"/>
                  <a:ext cx="126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Ink 103">
                  <a:extLst>
                    <a:ext uri="{FF2B5EF4-FFF2-40B4-BE49-F238E27FC236}">
                      <a16:creationId xmlns:a16="http://schemas.microsoft.com/office/drawing/2014/main" id="{CD6EB9A9-989F-D3B6-D468-7226D08EECDF}"/>
                    </a:ext>
                  </a:extLst>
                </p14:cNvPr>
                <p14:cNvContentPartPr/>
                <p14:nvPr/>
              </p14:nvContentPartPr>
              <p14:xfrm>
                <a:off x="3857715" y="6437895"/>
                <a:ext cx="303840" cy="39240"/>
              </p14:xfrm>
            </p:contentPart>
          </mc:Choice>
          <mc:Fallback xmlns="">
            <p:pic>
              <p:nvPicPr>
                <p:cNvPr id="104" name="Ink 103">
                  <a:extLst>
                    <a:ext uri="{FF2B5EF4-FFF2-40B4-BE49-F238E27FC236}">
                      <a16:creationId xmlns:a16="http://schemas.microsoft.com/office/drawing/2014/main" id="{CD6EB9A9-989F-D3B6-D468-7226D08EECDF}"/>
                    </a:ext>
                  </a:extLst>
                </p:cNvPr>
                <p:cNvPicPr/>
                <p:nvPr/>
              </p:nvPicPr>
              <p:blipFill>
                <a:blip r:embed="rId147"/>
                <a:stretch>
                  <a:fillRect/>
                </a:stretch>
              </p:blipFill>
              <p:spPr>
                <a:xfrm>
                  <a:off x="3851595" y="6431775"/>
                  <a:ext cx="316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Ink 104">
                  <a:extLst>
                    <a:ext uri="{FF2B5EF4-FFF2-40B4-BE49-F238E27FC236}">
                      <a16:creationId xmlns:a16="http://schemas.microsoft.com/office/drawing/2014/main" id="{1EA7F33D-3E59-3948-A314-2E488793669B}"/>
                    </a:ext>
                  </a:extLst>
                </p14:cNvPr>
                <p14:cNvContentPartPr/>
                <p14:nvPr/>
              </p14:nvContentPartPr>
              <p14:xfrm>
                <a:off x="4075875" y="6630495"/>
                <a:ext cx="135000" cy="172800"/>
              </p14:xfrm>
            </p:contentPart>
          </mc:Choice>
          <mc:Fallback xmlns="">
            <p:pic>
              <p:nvPicPr>
                <p:cNvPr id="105" name="Ink 104">
                  <a:extLst>
                    <a:ext uri="{FF2B5EF4-FFF2-40B4-BE49-F238E27FC236}">
                      <a16:creationId xmlns:a16="http://schemas.microsoft.com/office/drawing/2014/main" id="{1EA7F33D-3E59-3948-A314-2E488793669B}"/>
                    </a:ext>
                  </a:extLst>
                </p:cNvPr>
                <p:cNvPicPr/>
                <p:nvPr/>
              </p:nvPicPr>
              <p:blipFill>
                <a:blip r:embed="rId149"/>
                <a:stretch>
                  <a:fillRect/>
                </a:stretch>
              </p:blipFill>
              <p:spPr>
                <a:xfrm>
                  <a:off x="4069755" y="6624375"/>
                  <a:ext cx="147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Ink 106">
                  <a:extLst>
                    <a:ext uri="{FF2B5EF4-FFF2-40B4-BE49-F238E27FC236}">
                      <a16:creationId xmlns:a16="http://schemas.microsoft.com/office/drawing/2014/main" id="{0B4634FF-C844-4C12-03EC-68B2883F58AF}"/>
                    </a:ext>
                  </a:extLst>
                </p14:cNvPr>
                <p14:cNvContentPartPr/>
                <p14:nvPr/>
              </p14:nvContentPartPr>
              <p14:xfrm>
                <a:off x="3656115" y="5638695"/>
                <a:ext cx="77760" cy="1113840"/>
              </p14:xfrm>
            </p:contentPart>
          </mc:Choice>
          <mc:Fallback xmlns="">
            <p:pic>
              <p:nvPicPr>
                <p:cNvPr id="107" name="Ink 106">
                  <a:extLst>
                    <a:ext uri="{FF2B5EF4-FFF2-40B4-BE49-F238E27FC236}">
                      <a16:creationId xmlns:a16="http://schemas.microsoft.com/office/drawing/2014/main" id="{0B4634FF-C844-4C12-03EC-68B2883F58AF}"/>
                    </a:ext>
                  </a:extLst>
                </p:cNvPr>
                <p:cNvPicPr/>
                <p:nvPr/>
              </p:nvPicPr>
              <p:blipFill>
                <a:blip r:embed="rId151"/>
                <a:stretch>
                  <a:fillRect/>
                </a:stretch>
              </p:blipFill>
              <p:spPr>
                <a:xfrm>
                  <a:off x="3649995" y="5632575"/>
                  <a:ext cx="90000" cy="1126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Ink 107">
                  <a:extLst>
                    <a:ext uri="{FF2B5EF4-FFF2-40B4-BE49-F238E27FC236}">
                      <a16:creationId xmlns:a16="http://schemas.microsoft.com/office/drawing/2014/main" id="{94B58E2A-A788-9597-185C-05DF1F75B02B}"/>
                    </a:ext>
                  </a:extLst>
                </p14:cNvPr>
                <p14:cNvContentPartPr/>
                <p14:nvPr/>
              </p14:nvContentPartPr>
              <p14:xfrm>
                <a:off x="4295475" y="5781255"/>
                <a:ext cx="221040" cy="1171800"/>
              </p14:xfrm>
            </p:contentPart>
          </mc:Choice>
          <mc:Fallback xmlns="">
            <p:pic>
              <p:nvPicPr>
                <p:cNvPr id="108" name="Ink 107">
                  <a:extLst>
                    <a:ext uri="{FF2B5EF4-FFF2-40B4-BE49-F238E27FC236}">
                      <a16:creationId xmlns:a16="http://schemas.microsoft.com/office/drawing/2014/main" id="{94B58E2A-A788-9597-185C-05DF1F75B02B}"/>
                    </a:ext>
                  </a:extLst>
                </p:cNvPr>
                <p:cNvPicPr/>
                <p:nvPr/>
              </p:nvPicPr>
              <p:blipFill>
                <a:blip r:embed="rId153"/>
                <a:stretch>
                  <a:fillRect/>
                </a:stretch>
              </p:blipFill>
              <p:spPr>
                <a:xfrm>
                  <a:off x="4289355" y="5775135"/>
                  <a:ext cx="233280" cy="118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110" name="Ink 109">
                <a:extLst>
                  <a:ext uri="{FF2B5EF4-FFF2-40B4-BE49-F238E27FC236}">
                    <a16:creationId xmlns:a16="http://schemas.microsoft.com/office/drawing/2014/main" id="{90ACA646-F05A-951D-6BF8-7389657663EE}"/>
                  </a:ext>
                </a:extLst>
              </p14:cNvPr>
              <p14:cNvContentPartPr/>
              <p14:nvPr/>
            </p14:nvContentPartPr>
            <p14:xfrm>
              <a:off x="4495635" y="5686320"/>
              <a:ext cx="155160" cy="351360"/>
            </p14:xfrm>
          </p:contentPart>
        </mc:Choice>
        <mc:Fallback xmlns="">
          <p:pic>
            <p:nvPicPr>
              <p:cNvPr id="110" name="Ink 109">
                <a:extLst>
                  <a:ext uri="{FF2B5EF4-FFF2-40B4-BE49-F238E27FC236}">
                    <a16:creationId xmlns:a16="http://schemas.microsoft.com/office/drawing/2014/main" id="{90ACA646-F05A-951D-6BF8-7389657663EE}"/>
                  </a:ext>
                </a:extLst>
              </p:cNvPr>
              <p:cNvPicPr/>
              <p:nvPr/>
            </p:nvPicPr>
            <p:blipFill>
              <a:blip r:embed="rId155"/>
              <a:stretch>
                <a:fillRect/>
              </a:stretch>
            </p:blipFill>
            <p:spPr>
              <a:xfrm>
                <a:off x="4489515" y="5680200"/>
                <a:ext cx="1674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1" name="Ink 110">
                <a:extLst>
                  <a:ext uri="{FF2B5EF4-FFF2-40B4-BE49-F238E27FC236}">
                    <a16:creationId xmlns:a16="http://schemas.microsoft.com/office/drawing/2014/main" id="{AE9E0DA7-2155-A372-DB6F-D11373D8E6E2}"/>
                  </a:ext>
                </a:extLst>
              </p14:cNvPr>
              <p14:cNvContentPartPr/>
              <p14:nvPr/>
            </p14:nvContentPartPr>
            <p14:xfrm>
              <a:off x="4943115" y="6038400"/>
              <a:ext cx="163440" cy="7920"/>
            </p14:xfrm>
          </p:contentPart>
        </mc:Choice>
        <mc:Fallback xmlns="">
          <p:pic>
            <p:nvPicPr>
              <p:cNvPr id="111" name="Ink 110">
                <a:extLst>
                  <a:ext uri="{FF2B5EF4-FFF2-40B4-BE49-F238E27FC236}">
                    <a16:creationId xmlns:a16="http://schemas.microsoft.com/office/drawing/2014/main" id="{AE9E0DA7-2155-A372-DB6F-D11373D8E6E2}"/>
                  </a:ext>
                </a:extLst>
              </p:cNvPr>
              <p:cNvPicPr/>
              <p:nvPr/>
            </p:nvPicPr>
            <p:blipFill>
              <a:blip r:embed="rId157"/>
              <a:stretch>
                <a:fillRect/>
              </a:stretch>
            </p:blipFill>
            <p:spPr>
              <a:xfrm>
                <a:off x="4936995" y="6032280"/>
                <a:ext cx="175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2" name="Ink 111">
                <a:extLst>
                  <a:ext uri="{FF2B5EF4-FFF2-40B4-BE49-F238E27FC236}">
                    <a16:creationId xmlns:a16="http://schemas.microsoft.com/office/drawing/2014/main" id="{14BE7B50-E6DF-29C4-C93F-7A7AE9F68B1E}"/>
                  </a:ext>
                </a:extLst>
              </p14:cNvPr>
              <p14:cNvContentPartPr/>
              <p14:nvPr/>
            </p14:nvContentPartPr>
            <p14:xfrm>
              <a:off x="4943115" y="6208320"/>
              <a:ext cx="190080" cy="21240"/>
            </p14:xfrm>
          </p:contentPart>
        </mc:Choice>
        <mc:Fallback xmlns="">
          <p:pic>
            <p:nvPicPr>
              <p:cNvPr id="112" name="Ink 111">
                <a:extLst>
                  <a:ext uri="{FF2B5EF4-FFF2-40B4-BE49-F238E27FC236}">
                    <a16:creationId xmlns:a16="http://schemas.microsoft.com/office/drawing/2014/main" id="{14BE7B50-E6DF-29C4-C93F-7A7AE9F68B1E}"/>
                  </a:ext>
                </a:extLst>
              </p:cNvPr>
              <p:cNvPicPr/>
              <p:nvPr/>
            </p:nvPicPr>
            <p:blipFill>
              <a:blip r:embed="rId159"/>
              <a:stretch>
                <a:fillRect/>
              </a:stretch>
            </p:blipFill>
            <p:spPr>
              <a:xfrm>
                <a:off x="4936995" y="6202200"/>
                <a:ext cx="202320" cy="33480"/>
              </a:xfrm>
              <a:prstGeom prst="rect">
                <a:avLst/>
              </a:prstGeom>
            </p:spPr>
          </p:pic>
        </mc:Fallback>
      </mc:AlternateContent>
      <p:grpSp>
        <p:nvGrpSpPr>
          <p:cNvPr id="115" name="Group 114">
            <a:extLst>
              <a:ext uri="{FF2B5EF4-FFF2-40B4-BE49-F238E27FC236}">
                <a16:creationId xmlns:a16="http://schemas.microsoft.com/office/drawing/2014/main" id="{CF20151C-C84B-F21D-6C6E-81C0F84E742D}"/>
              </a:ext>
            </a:extLst>
          </p:cNvPr>
          <p:cNvGrpSpPr/>
          <p:nvPr/>
        </p:nvGrpSpPr>
        <p:grpSpPr>
          <a:xfrm>
            <a:off x="5486355" y="5895840"/>
            <a:ext cx="238680" cy="399960"/>
            <a:chOff x="5486355" y="5895840"/>
            <a:chExt cx="238680" cy="399960"/>
          </a:xfrm>
        </p:grpSpPr>
        <mc:AlternateContent xmlns:mc="http://schemas.openxmlformats.org/markup-compatibility/2006" xmlns:p14="http://schemas.microsoft.com/office/powerpoint/2010/main">
          <mc:Choice Requires="p14">
            <p:contentPart p14:bwMode="auto" r:id="rId160">
              <p14:nvContentPartPr>
                <p14:cNvPr id="113" name="Ink 112">
                  <a:extLst>
                    <a:ext uri="{FF2B5EF4-FFF2-40B4-BE49-F238E27FC236}">
                      <a16:creationId xmlns:a16="http://schemas.microsoft.com/office/drawing/2014/main" id="{8F294C95-4DDA-6ED9-65ED-FB51D1220184}"/>
                    </a:ext>
                  </a:extLst>
                </p14:cNvPr>
                <p14:cNvContentPartPr/>
                <p14:nvPr/>
              </p14:nvContentPartPr>
              <p14:xfrm>
                <a:off x="5486355" y="5895840"/>
                <a:ext cx="360" cy="399960"/>
              </p14:xfrm>
            </p:contentPart>
          </mc:Choice>
          <mc:Fallback xmlns="">
            <p:pic>
              <p:nvPicPr>
                <p:cNvPr id="113" name="Ink 112">
                  <a:extLst>
                    <a:ext uri="{FF2B5EF4-FFF2-40B4-BE49-F238E27FC236}">
                      <a16:creationId xmlns:a16="http://schemas.microsoft.com/office/drawing/2014/main" id="{8F294C95-4DDA-6ED9-65ED-FB51D1220184}"/>
                    </a:ext>
                  </a:extLst>
                </p:cNvPr>
                <p:cNvPicPr/>
                <p:nvPr/>
              </p:nvPicPr>
              <p:blipFill>
                <a:blip r:embed="rId161"/>
                <a:stretch>
                  <a:fillRect/>
                </a:stretch>
              </p:blipFill>
              <p:spPr>
                <a:xfrm>
                  <a:off x="5480235" y="5889720"/>
                  <a:ext cx="126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4" name="Ink 113">
                  <a:extLst>
                    <a:ext uri="{FF2B5EF4-FFF2-40B4-BE49-F238E27FC236}">
                      <a16:creationId xmlns:a16="http://schemas.microsoft.com/office/drawing/2014/main" id="{74B3AAA7-C956-EEB5-233A-F45E25B89187}"/>
                    </a:ext>
                  </a:extLst>
                </p14:cNvPr>
                <p14:cNvContentPartPr/>
                <p14:nvPr/>
              </p14:nvContentPartPr>
              <p14:xfrm>
                <a:off x="5541795" y="5914560"/>
                <a:ext cx="183240" cy="317880"/>
              </p14:xfrm>
            </p:contentPart>
          </mc:Choice>
          <mc:Fallback xmlns="">
            <p:pic>
              <p:nvPicPr>
                <p:cNvPr id="114" name="Ink 113">
                  <a:extLst>
                    <a:ext uri="{FF2B5EF4-FFF2-40B4-BE49-F238E27FC236}">
                      <a16:creationId xmlns:a16="http://schemas.microsoft.com/office/drawing/2014/main" id="{74B3AAA7-C956-EEB5-233A-F45E25B89187}"/>
                    </a:ext>
                  </a:extLst>
                </p:cNvPr>
                <p:cNvPicPr/>
                <p:nvPr/>
              </p:nvPicPr>
              <p:blipFill>
                <a:blip r:embed="rId163"/>
                <a:stretch>
                  <a:fillRect/>
                </a:stretch>
              </p:blipFill>
              <p:spPr>
                <a:xfrm>
                  <a:off x="5535675" y="5908440"/>
                  <a:ext cx="195480" cy="330120"/>
                </a:xfrm>
                <a:prstGeom prst="rect">
                  <a:avLst/>
                </a:prstGeom>
              </p:spPr>
            </p:pic>
          </mc:Fallback>
        </mc:AlternateContent>
      </p:grpSp>
    </p:spTree>
    <p:extLst>
      <p:ext uri="{BB962C8B-B14F-4D97-AF65-F5344CB8AC3E}">
        <p14:creationId xmlns:p14="http://schemas.microsoft.com/office/powerpoint/2010/main" val="15588148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9974-EB3A-AAEE-A8EB-654C3A4A2524}"/>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517F5C21-0AA4-AE60-A947-7B74F49FA5D9}"/>
              </a:ext>
            </a:extLst>
          </p:cNvPr>
          <p:cNvSpPr>
            <a:spLocks noGrp="1"/>
          </p:cNvSpPr>
          <p:nvPr>
            <p:ph idx="1"/>
          </p:nvPr>
        </p:nvSpPr>
        <p:spPr/>
        <p:txBody>
          <a:bodyPr/>
          <a:lstStyle/>
          <a:p>
            <a:r>
              <a:rPr lang="en-US" dirty="0"/>
              <a:t>Friedrich Bessel was the first to use a parallax to measure a star’s distance, for 61 </a:t>
            </a:r>
            <a:r>
              <a:rPr lang="en-US" dirty="0" err="1"/>
              <a:t>Cygni</a:t>
            </a:r>
            <a:r>
              <a:rPr lang="en-US" dirty="0"/>
              <a:t>, a binary system. Using the orbit of Earth, he found the parallax to be 0.3136 arcsec. Based on his measurement, what is the distance to 61 </a:t>
            </a:r>
            <a:r>
              <a:rPr lang="en-US" dirty="0" err="1"/>
              <a:t>Cygni</a:t>
            </a:r>
            <a:r>
              <a:rPr lang="en-US" dirty="0"/>
              <a:t> in parsecs and light-years? </a:t>
            </a:r>
            <a:endParaRPr lang="en-AE" dirty="0"/>
          </a:p>
        </p:txBody>
      </p:sp>
    </p:spTree>
    <p:extLst>
      <p:ext uri="{BB962C8B-B14F-4D97-AF65-F5344CB8AC3E}">
        <p14:creationId xmlns:p14="http://schemas.microsoft.com/office/powerpoint/2010/main" val="14035364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8AF4-CC1D-2BC8-6EAD-D0D27CE09225}"/>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2703FBDB-2B68-022A-822C-AF5C346161A9}"/>
              </a:ext>
            </a:extLst>
          </p:cNvPr>
          <p:cNvSpPr>
            <a:spLocks noGrp="1"/>
          </p:cNvSpPr>
          <p:nvPr>
            <p:ph idx="1"/>
          </p:nvPr>
        </p:nvSpPr>
        <p:spPr/>
        <p:txBody>
          <a:bodyPr>
            <a:normAutofit fontScale="92500"/>
          </a:bodyPr>
          <a:lstStyle/>
          <a:p>
            <a:r>
              <a:rPr lang="en-US" dirty="0"/>
              <a:t>Suppose two stars have a luminosity ratio L2/L1 = 100. a. At what distance ratio d2/d1 would the stars have the same apparent brightness, F2 = F1? </a:t>
            </a:r>
          </a:p>
          <a:p>
            <a:endParaRPr lang="en-US" dirty="0"/>
          </a:p>
          <a:p>
            <a:endParaRPr lang="en-US" dirty="0"/>
          </a:p>
          <a:p>
            <a:endParaRPr lang="en-US" dirty="0"/>
          </a:p>
          <a:p>
            <a:r>
              <a:rPr lang="en-US" dirty="0"/>
              <a:t>For this distance ratio, what is the difference in their apparent magnitude, m2 − m1?</a:t>
            </a:r>
          </a:p>
          <a:p>
            <a:endParaRPr lang="en-US" dirty="0"/>
          </a:p>
          <a:p>
            <a:endParaRPr lang="en-US" dirty="0"/>
          </a:p>
          <a:p>
            <a:r>
              <a:rPr lang="en-US" dirty="0"/>
              <a:t>What is the difference in their absolute magnitude, M2 − M1? </a:t>
            </a:r>
            <a:endParaRPr lang="en-AE" dirty="0"/>
          </a:p>
        </p:txBody>
      </p:sp>
    </p:spTree>
    <p:extLst>
      <p:ext uri="{BB962C8B-B14F-4D97-AF65-F5344CB8AC3E}">
        <p14:creationId xmlns:p14="http://schemas.microsoft.com/office/powerpoint/2010/main" val="7284445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E516-F07C-4A8B-6D2C-472C0EA21A02}"/>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B06578FB-BC2A-15F1-A12F-0F5A5FCFDC49}"/>
              </a:ext>
            </a:extLst>
          </p:cNvPr>
          <p:cNvSpPr>
            <a:spLocks noGrp="1"/>
          </p:cNvSpPr>
          <p:nvPr>
            <p:ph idx="1"/>
          </p:nvPr>
        </p:nvSpPr>
        <p:spPr/>
        <p:txBody>
          <a:bodyPr/>
          <a:lstStyle/>
          <a:p>
            <a:r>
              <a:rPr lang="en-US" dirty="0"/>
              <a:t>What is the difference in their distance modulus?</a:t>
            </a:r>
          </a:p>
          <a:p>
            <a:endParaRPr lang="en-US" dirty="0"/>
          </a:p>
          <a:p>
            <a:endParaRPr lang="en-US" dirty="0"/>
          </a:p>
          <a:p>
            <a:r>
              <a:rPr lang="en-US" dirty="0"/>
              <a:t>If the stars have a surface brightness ratio of I2/I1 = 100, what is the stellar radius ratio, R2/R1?</a:t>
            </a:r>
            <a:endParaRPr lang="en-AE" dirty="0"/>
          </a:p>
        </p:txBody>
      </p:sp>
    </p:spTree>
    <p:extLst>
      <p:ext uri="{BB962C8B-B14F-4D97-AF65-F5344CB8AC3E}">
        <p14:creationId xmlns:p14="http://schemas.microsoft.com/office/powerpoint/2010/main" val="243516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
            <a:ext cx="7239000" cy="646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61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533400"/>
            <a:ext cx="8001000" cy="5262979"/>
          </a:xfrm>
          <a:prstGeom prst="rect">
            <a:avLst/>
          </a:prstGeom>
          <a:noFill/>
        </p:spPr>
        <p:txBody>
          <a:bodyPr wrap="square" rtlCol="0">
            <a:spAutoFit/>
          </a:bodyPr>
          <a:lstStyle/>
          <a:p>
            <a:pPr algn="just"/>
            <a:r>
              <a:rPr lang="en-US" sz="2400" b="1" dirty="0"/>
              <a:t>APPARENT MAGNITUDE (m):  </a:t>
            </a:r>
            <a:r>
              <a:rPr lang="en-US" sz="2400" dirty="0"/>
              <a:t>Astronomers use the term </a:t>
            </a:r>
            <a:r>
              <a:rPr lang="en-US" sz="2400" b="1" dirty="0"/>
              <a:t>apparent magnitude</a:t>
            </a:r>
            <a:r>
              <a:rPr lang="en-US" sz="2400" dirty="0"/>
              <a:t> to describe how bright an object appears in the sky from Earth. The idea of a magnitude scale dates back to </a:t>
            </a:r>
            <a:r>
              <a:rPr lang="en-US" sz="2400" dirty="0">
                <a:hlinkClick r:id="rId2"/>
              </a:rPr>
              <a:t>Hipparchus</a:t>
            </a:r>
            <a:r>
              <a:rPr lang="en-US" sz="2400" dirty="0"/>
              <a:t> (around 150 BC) who invented a scale to describe the brightness of the stars he could see. He assigned an apparent magnitude of 1 to the brightest stars in the sky, and he gave the dimmest stars he could see an apparent magnitude of 6. He did not include the sun, moon, or planets in his system.</a:t>
            </a:r>
          </a:p>
          <a:p>
            <a:pPr algn="just"/>
            <a:endParaRPr lang="en-US" sz="2400" b="1" dirty="0"/>
          </a:p>
          <a:p>
            <a:r>
              <a:rPr lang="en-US" sz="2400" dirty="0"/>
              <a:t>The response of the eye to increasing brightness is nearly logarithmic. We, therefore, need to define a </a:t>
            </a:r>
            <a:r>
              <a:rPr lang="en-US" sz="2400" b="1" dirty="0"/>
              <a:t>logarithmic scale for magnitudes </a:t>
            </a:r>
            <a:r>
              <a:rPr lang="en-US" sz="2400" dirty="0"/>
              <a:t>in which </a:t>
            </a:r>
            <a:r>
              <a:rPr lang="en-US" sz="2400" b="1" dirty="0"/>
              <a:t>a difference of 5 magnitudes is equal to a factor of 100 in brightness</a:t>
            </a:r>
            <a:r>
              <a:rPr lang="en-US" sz="2400" dirty="0"/>
              <a:t>.</a:t>
            </a:r>
            <a:endParaRPr lang="en-US" sz="2400" b="1" dirty="0"/>
          </a:p>
        </p:txBody>
      </p:sp>
    </p:spTree>
    <p:extLst>
      <p:ext uri="{BB962C8B-B14F-4D97-AF65-F5344CB8AC3E}">
        <p14:creationId xmlns:p14="http://schemas.microsoft.com/office/powerpoint/2010/main" val="2435180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94605"/>
            <a:ext cx="7967663" cy="5653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830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57150"/>
            <a:ext cx="6924675" cy="674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3894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638DEC-BCD9-44FF-B9A8-C234EBBE18BC}"/>
              </a:ext>
            </a:extLst>
          </p:cNvPr>
          <p:cNvSpPr/>
          <p:nvPr/>
        </p:nvSpPr>
        <p:spPr>
          <a:xfrm>
            <a:off x="1219200" y="533400"/>
            <a:ext cx="5867400" cy="646331"/>
          </a:xfrm>
          <a:prstGeom prst="rect">
            <a:avLst/>
          </a:prstGeom>
        </p:spPr>
        <p:txBody>
          <a:bodyPr wrap="square">
            <a:spAutoFit/>
          </a:bodyPr>
          <a:lstStyle/>
          <a:p>
            <a:r>
              <a:rPr lang="en-GB" dirty="0">
                <a:solidFill>
                  <a:srgbClr val="000000"/>
                </a:solidFill>
                <a:latin typeface="Times New Roman" panose="02020603050405020304" pitchFamily="18" charset="0"/>
              </a:rPr>
              <a:t>While the magnitudes are increasing linearly, the intensity ratios are increasing logarithmically in base 2.512.</a:t>
            </a:r>
            <a:endParaRPr lang="en-AE" dirty="0"/>
          </a:p>
        </p:txBody>
      </p:sp>
      <p:pic>
        <p:nvPicPr>
          <p:cNvPr id="5" name="Picture 4">
            <a:extLst>
              <a:ext uri="{FF2B5EF4-FFF2-40B4-BE49-F238E27FC236}">
                <a16:creationId xmlns:a16="http://schemas.microsoft.com/office/drawing/2014/main" id="{3E14B334-7062-4F95-8B29-582E6CEC2D29}"/>
              </a:ext>
            </a:extLst>
          </p:cNvPr>
          <p:cNvPicPr>
            <a:picLocks noChangeAspect="1"/>
          </p:cNvPicPr>
          <p:nvPr/>
        </p:nvPicPr>
        <p:blipFill>
          <a:blip r:embed="rId2"/>
          <a:stretch>
            <a:fillRect/>
          </a:stretch>
        </p:blipFill>
        <p:spPr>
          <a:xfrm>
            <a:off x="2819400" y="1676399"/>
            <a:ext cx="3581400" cy="811933"/>
          </a:xfrm>
          <a:prstGeom prst="rect">
            <a:avLst/>
          </a:prstGeom>
        </p:spPr>
      </p:pic>
      <p:pic>
        <p:nvPicPr>
          <p:cNvPr id="6" name="Picture 5">
            <a:extLst>
              <a:ext uri="{FF2B5EF4-FFF2-40B4-BE49-F238E27FC236}">
                <a16:creationId xmlns:a16="http://schemas.microsoft.com/office/drawing/2014/main" id="{DD4B640A-BB50-4E4B-AB00-4445EF847644}"/>
              </a:ext>
            </a:extLst>
          </p:cNvPr>
          <p:cNvPicPr>
            <a:picLocks noChangeAspect="1"/>
          </p:cNvPicPr>
          <p:nvPr/>
        </p:nvPicPr>
        <p:blipFill>
          <a:blip r:embed="rId3"/>
          <a:stretch>
            <a:fillRect/>
          </a:stretch>
        </p:blipFill>
        <p:spPr>
          <a:xfrm>
            <a:off x="2236369" y="2729999"/>
            <a:ext cx="4850231" cy="811933"/>
          </a:xfrm>
          <a:prstGeom prst="rect">
            <a:avLst/>
          </a:prstGeom>
        </p:spPr>
      </p:pic>
      <p:pic>
        <p:nvPicPr>
          <p:cNvPr id="7" name="Picture 6">
            <a:extLst>
              <a:ext uri="{FF2B5EF4-FFF2-40B4-BE49-F238E27FC236}">
                <a16:creationId xmlns:a16="http://schemas.microsoft.com/office/drawing/2014/main" id="{6010064A-9E7D-401C-9B8D-DFC48590D6C5}"/>
              </a:ext>
            </a:extLst>
          </p:cNvPr>
          <p:cNvPicPr>
            <a:picLocks noChangeAspect="1"/>
          </p:cNvPicPr>
          <p:nvPr/>
        </p:nvPicPr>
        <p:blipFill>
          <a:blip r:embed="rId4"/>
          <a:stretch>
            <a:fillRect/>
          </a:stretch>
        </p:blipFill>
        <p:spPr>
          <a:xfrm>
            <a:off x="1537284" y="3657600"/>
            <a:ext cx="6248400" cy="2398294"/>
          </a:xfrm>
          <a:prstGeom prst="rect">
            <a:avLst/>
          </a:prstGeom>
        </p:spPr>
      </p:pic>
    </p:spTree>
    <p:extLst>
      <p:ext uri="{BB962C8B-B14F-4D97-AF65-F5344CB8AC3E}">
        <p14:creationId xmlns:p14="http://schemas.microsoft.com/office/powerpoint/2010/main" val="406382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7329487" cy="286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36" y="4191000"/>
            <a:ext cx="52292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3352800"/>
            <a:ext cx="7620000" cy="2677656"/>
          </a:xfrm>
          <a:prstGeom prst="rect">
            <a:avLst/>
          </a:prstGeom>
          <a:noFill/>
        </p:spPr>
        <p:txBody>
          <a:bodyPr wrap="square" rtlCol="0">
            <a:spAutoFit/>
          </a:bodyPr>
          <a:lstStyle/>
          <a:p>
            <a:pPr marL="457200" indent="-457200">
              <a:buAutoNum type="arabicPeriod"/>
            </a:pPr>
            <a:r>
              <a:rPr lang="en-US" sz="2400" dirty="0"/>
              <a:t>Which of the two objects is brighter? By how much?</a:t>
            </a:r>
          </a:p>
          <a:p>
            <a:pPr marL="457200" indent="-457200">
              <a:buAutoNum type="arabicPeriod"/>
            </a:pPr>
            <a:endParaRPr lang="en-US" sz="2400" dirty="0"/>
          </a:p>
          <a:p>
            <a:pPr marL="457200" indent="-457200">
              <a:buAutoNum type="arabicPeriod"/>
            </a:pPr>
            <a:endParaRPr lang="en-US" sz="2400" dirty="0"/>
          </a:p>
          <a:p>
            <a:pPr marL="457200" indent="-457200">
              <a:buAutoNum type="arabicPeriod"/>
            </a:pPr>
            <a:endParaRPr lang="en-US" sz="2400" dirty="0"/>
          </a:p>
          <a:p>
            <a:pPr marL="457200" indent="-457200">
              <a:buAutoNum type="arabicPeriod"/>
            </a:pPr>
            <a:endParaRPr lang="en-US" sz="2400" dirty="0"/>
          </a:p>
          <a:p>
            <a:pPr marL="457200" indent="-457200">
              <a:buAutoNum type="arabicPeriod"/>
            </a:pPr>
            <a:endParaRPr lang="en-US" sz="2400" dirty="0"/>
          </a:p>
          <a:p>
            <a:r>
              <a:rPr lang="en-US" sz="2400" dirty="0"/>
              <a:t>Jupiter is approx. 2.83 times brighter than Sirius A.</a:t>
            </a:r>
          </a:p>
        </p:txBody>
      </p:sp>
    </p:spTree>
    <p:extLst>
      <p:ext uri="{BB962C8B-B14F-4D97-AF65-F5344CB8AC3E}">
        <p14:creationId xmlns:p14="http://schemas.microsoft.com/office/powerpoint/2010/main" val="135202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DISTANCE</a:t>
            </a:r>
          </a:p>
        </p:txBody>
      </p:sp>
      <p:sp>
        <p:nvSpPr>
          <p:cNvPr id="3" name="Content Placeholder 2"/>
          <p:cNvSpPr>
            <a:spLocks noGrp="1"/>
          </p:cNvSpPr>
          <p:nvPr>
            <p:ph idx="1"/>
          </p:nvPr>
        </p:nvSpPr>
        <p:spPr>
          <a:xfrm>
            <a:off x="63147" y="2011680"/>
            <a:ext cx="9017706" cy="4206240"/>
          </a:xfrm>
        </p:spPr>
        <p:txBody>
          <a:bodyPr>
            <a:normAutofit fontScale="85000" lnSpcReduction="10000"/>
          </a:bodyPr>
          <a:lstStyle/>
          <a:p>
            <a:pPr marL="114300" indent="0">
              <a:buNone/>
            </a:pPr>
            <a:r>
              <a:rPr lang="en-US" dirty="0"/>
              <a:t>Farthest known Galaxy: HD1: 13.4 billion light years.</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                                                                                    Closest: Andromeda (M31): 2 million light years.</a:t>
            </a:r>
          </a:p>
        </p:txBody>
      </p:sp>
      <p:sp>
        <p:nvSpPr>
          <p:cNvPr id="4" name="AutoShape 4" descr="Image result for closest galaxy from milky way"/>
          <p:cNvSpPr>
            <a:spLocks noChangeAspect="1" noChangeArrowheads="1"/>
          </p:cNvSpPr>
          <p:nvPr/>
        </p:nvSpPr>
        <p:spPr bwMode="auto">
          <a:xfrm>
            <a:off x="155575" y="-731838"/>
            <a:ext cx="231457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closest galaxy from milky way"/>
          <p:cNvSpPr>
            <a:spLocks noChangeAspect="1" noChangeArrowheads="1"/>
          </p:cNvSpPr>
          <p:nvPr/>
        </p:nvSpPr>
        <p:spPr bwMode="auto">
          <a:xfrm>
            <a:off x="307975" y="-579438"/>
            <a:ext cx="231457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453" y="2281239"/>
            <a:ext cx="4343400" cy="285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D1, object in red, appears at the center of a zoom-in image.">
            <a:extLst>
              <a:ext uri="{FF2B5EF4-FFF2-40B4-BE49-F238E27FC236}">
                <a16:creationId xmlns:a16="http://schemas.microsoft.com/office/drawing/2014/main" id="{DA00A028-5044-407B-8B8F-210457B3C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647" y="2309814"/>
            <a:ext cx="4289778" cy="2859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95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8153400" cy="1384995"/>
          </a:xfrm>
          <a:prstGeom prst="rect">
            <a:avLst/>
          </a:prstGeom>
        </p:spPr>
        <p:txBody>
          <a:bodyPr wrap="square">
            <a:spAutoFit/>
          </a:bodyPr>
          <a:lstStyle/>
          <a:p>
            <a:r>
              <a:rPr lang="en-US" sz="2800" b="1" dirty="0"/>
              <a:t>The apparent magnitude and brightness of a star do not give us any idea of the total energy emitted per second by the star.</a:t>
            </a:r>
          </a:p>
        </p:txBody>
      </p:sp>
      <p:sp>
        <p:nvSpPr>
          <p:cNvPr id="5" name="Rectangle 4"/>
          <p:cNvSpPr/>
          <p:nvPr/>
        </p:nvSpPr>
        <p:spPr>
          <a:xfrm>
            <a:off x="381000" y="2136339"/>
            <a:ext cx="7848600" cy="3970318"/>
          </a:xfrm>
          <a:prstGeom prst="rect">
            <a:avLst/>
          </a:prstGeom>
        </p:spPr>
        <p:txBody>
          <a:bodyPr wrap="square">
            <a:spAutoFit/>
          </a:bodyPr>
          <a:lstStyle/>
          <a:p>
            <a:r>
              <a:rPr lang="en-US" sz="2800" b="1" dirty="0">
                <a:solidFill>
                  <a:srgbClr val="FF0000"/>
                </a:solidFill>
              </a:rPr>
              <a:t>Luminosity and Radiant Flux</a:t>
            </a:r>
          </a:p>
          <a:p>
            <a:endParaRPr lang="en-US" sz="2800" b="1" dirty="0">
              <a:solidFill>
                <a:srgbClr val="FF0000"/>
              </a:solidFill>
            </a:endParaRPr>
          </a:p>
          <a:p>
            <a:r>
              <a:rPr lang="en-US" sz="2800" dirty="0"/>
              <a:t>The </a:t>
            </a:r>
            <a:r>
              <a:rPr lang="en-US" sz="2800" i="1" dirty="0"/>
              <a:t>luminosity </a:t>
            </a:r>
            <a:r>
              <a:rPr lang="en-US" sz="2800" dirty="0"/>
              <a:t>of a body is defined as the total energy radiated by it per unit time. (in erg s</a:t>
            </a:r>
            <a:r>
              <a:rPr lang="en-US" sz="2800" baseline="30000" dirty="0"/>
              <a:t>−1</a:t>
            </a:r>
            <a:r>
              <a:rPr lang="en-US" sz="2800" dirty="0"/>
              <a:t>)</a:t>
            </a:r>
          </a:p>
          <a:p>
            <a:pPr algn="just"/>
            <a:endParaRPr lang="en-US" sz="2800" dirty="0"/>
          </a:p>
          <a:p>
            <a:pPr algn="just"/>
            <a:r>
              <a:rPr lang="en-US" sz="2800" i="1" dirty="0"/>
              <a:t>Radiant flux </a:t>
            </a:r>
            <a:r>
              <a:rPr lang="en-US" sz="2800" dirty="0"/>
              <a:t>at a given point is the total amount of energy flowing through per unit time per unit area of a surface oriented normal to the direction of</a:t>
            </a:r>
          </a:p>
          <a:p>
            <a:r>
              <a:rPr lang="en-US" sz="2800" dirty="0"/>
              <a:t>propagation of radiation. (erg s</a:t>
            </a:r>
            <a:r>
              <a:rPr lang="en-US" sz="2800" baseline="30000" dirty="0"/>
              <a:t>−1</a:t>
            </a:r>
            <a:r>
              <a:rPr lang="en-US" sz="2800" dirty="0"/>
              <a:t> cm</a:t>
            </a:r>
            <a:r>
              <a:rPr lang="en-US" sz="2800" baseline="30000" dirty="0"/>
              <a:t>−2</a:t>
            </a:r>
            <a:r>
              <a:rPr lang="en-US" sz="2800" dirty="0"/>
              <a:t>)</a:t>
            </a:r>
          </a:p>
        </p:txBody>
      </p:sp>
    </p:spTree>
    <p:extLst>
      <p:ext uri="{BB962C8B-B14F-4D97-AF65-F5344CB8AC3E}">
        <p14:creationId xmlns:p14="http://schemas.microsoft.com/office/powerpoint/2010/main" val="3336279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04800"/>
            <a:ext cx="8001000" cy="1200329"/>
          </a:xfrm>
          <a:prstGeom prst="rect">
            <a:avLst/>
          </a:prstGeom>
        </p:spPr>
        <p:txBody>
          <a:bodyPr wrap="square">
            <a:spAutoFit/>
          </a:bodyPr>
          <a:lstStyle/>
          <a:p>
            <a:r>
              <a:rPr lang="en-US" sz="2400" dirty="0"/>
              <a:t>The radiant flux of a source depends on two factors:</a:t>
            </a:r>
          </a:p>
          <a:p>
            <a:r>
              <a:rPr lang="en-US" sz="2400" dirty="0"/>
              <a:t>(i) the radiant energy emitted by it, and</a:t>
            </a:r>
          </a:p>
          <a:p>
            <a:r>
              <a:rPr lang="en-US" sz="2400" dirty="0"/>
              <a:t>(ii) the distance of the source from the point of observation.</a:t>
            </a:r>
          </a:p>
        </p:txBody>
      </p:sp>
      <p:pic>
        <p:nvPicPr>
          <p:cNvPr id="5122" name="Picture 2" descr="flux-im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09800"/>
            <a:ext cx="602116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71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219A08-BFA8-4618-9D6D-425DA3BDF3ED}"/>
              </a:ext>
            </a:extLst>
          </p:cNvPr>
          <p:cNvSpPr/>
          <p:nvPr/>
        </p:nvSpPr>
        <p:spPr>
          <a:xfrm>
            <a:off x="228600" y="304800"/>
            <a:ext cx="8001000" cy="1754326"/>
          </a:xfrm>
          <a:prstGeom prst="rect">
            <a:avLst/>
          </a:prstGeom>
        </p:spPr>
        <p:txBody>
          <a:bodyPr wrap="square">
            <a:spAutoFit/>
          </a:bodyPr>
          <a:lstStyle/>
          <a:p>
            <a:r>
              <a:rPr lang="en-GB" b="1" dirty="0">
                <a:solidFill>
                  <a:srgbClr val="24505C"/>
                </a:solidFill>
                <a:latin typeface="Open Sans"/>
              </a:rPr>
              <a:t>Is luminosity the same as brightness?</a:t>
            </a:r>
          </a:p>
          <a:p>
            <a:r>
              <a:rPr lang="en-GB" dirty="0">
                <a:solidFill>
                  <a:srgbClr val="555555"/>
                </a:solidFill>
                <a:latin typeface="Open Sans"/>
              </a:rPr>
              <a:t>Luminosity is not the same as brightness. Brightness is the amount of watts per square meters. Brightness is based on the object's distance from the observer and can therefore change. Luminosity is the actual brightness of an object and does not change based on the observer's distance from the object.</a:t>
            </a:r>
            <a:endParaRPr lang="en-GB" b="0" i="0" dirty="0">
              <a:solidFill>
                <a:srgbClr val="555555"/>
              </a:solidFill>
              <a:effectLst/>
              <a:latin typeface="Open Sans"/>
            </a:endParaRPr>
          </a:p>
        </p:txBody>
      </p:sp>
      <p:sp>
        <p:nvSpPr>
          <p:cNvPr id="5" name="Rectangle 4">
            <a:extLst>
              <a:ext uri="{FF2B5EF4-FFF2-40B4-BE49-F238E27FC236}">
                <a16:creationId xmlns:a16="http://schemas.microsoft.com/office/drawing/2014/main" id="{68A82AE7-A925-48D5-807C-C6B2BEE7D9D1}"/>
              </a:ext>
            </a:extLst>
          </p:cNvPr>
          <p:cNvSpPr/>
          <p:nvPr/>
        </p:nvSpPr>
        <p:spPr>
          <a:xfrm>
            <a:off x="1752600" y="2087701"/>
            <a:ext cx="5410200" cy="1477328"/>
          </a:xfrm>
          <a:prstGeom prst="rect">
            <a:avLst/>
          </a:prstGeom>
        </p:spPr>
        <p:txBody>
          <a:bodyPr wrap="square">
            <a:spAutoFit/>
          </a:bodyPr>
          <a:lstStyle/>
          <a:p>
            <a:r>
              <a:rPr lang="en-GB" dirty="0">
                <a:solidFill>
                  <a:srgbClr val="555555"/>
                </a:solidFill>
                <a:latin typeface="Open Sans"/>
              </a:rPr>
              <a:t>To calculate the luminosity of a star using brightness, astronomers use the formula:</a:t>
            </a:r>
          </a:p>
          <a:p>
            <a:r>
              <a:rPr lang="en-GB" b="1" dirty="0">
                <a:solidFill>
                  <a:srgbClr val="555555"/>
                </a:solidFill>
                <a:latin typeface="Open Sans"/>
              </a:rPr>
              <a:t>L = 4 x 3.14 x d</a:t>
            </a:r>
            <a:r>
              <a:rPr lang="en-GB" b="1" baseline="30000" dirty="0">
                <a:solidFill>
                  <a:srgbClr val="555555"/>
                </a:solidFill>
                <a:latin typeface="Open Sans"/>
              </a:rPr>
              <a:t>2</a:t>
            </a:r>
            <a:r>
              <a:rPr lang="en-GB" b="1" dirty="0">
                <a:solidFill>
                  <a:srgbClr val="555555"/>
                </a:solidFill>
                <a:latin typeface="Open Sans"/>
              </a:rPr>
              <a:t> x b</a:t>
            </a:r>
          </a:p>
          <a:p>
            <a:endParaRPr lang="en-GB" b="1" i="0" dirty="0">
              <a:solidFill>
                <a:srgbClr val="555555"/>
              </a:solidFill>
              <a:effectLst/>
              <a:latin typeface="Open Sans"/>
            </a:endParaRPr>
          </a:p>
          <a:p>
            <a:endParaRPr lang="en-GB" b="1" i="0" dirty="0">
              <a:solidFill>
                <a:srgbClr val="555555"/>
              </a:solidFill>
              <a:effectLst/>
              <a:latin typeface="Open Sans"/>
            </a:endParaRPr>
          </a:p>
        </p:txBody>
      </p:sp>
      <p:graphicFrame>
        <p:nvGraphicFramePr>
          <p:cNvPr id="6" name="Table 5">
            <a:extLst>
              <a:ext uri="{FF2B5EF4-FFF2-40B4-BE49-F238E27FC236}">
                <a16:creationId xmlns:a16="http://schemas.microsoft.com/office/drawing/2014/main" id="{43022984-E650-42AB-A797-26A62EDD4362}"/>
              </a:ext>
            </a:extLst>
          </p:cNvPr>
          <p:cNvGraphicFramePr>
            <a:graphicFrameLocks noGrp="1"/>
          </p:cNvGraphicFramePr>
          <p:nvPr>
            <p:extLst>
              <p:ext uri="{D42A27DB-BD31-4B8C-83A1-F6EECF244321}">
                <p14:modId xmlns:p14="http://schemas.microsoft.com/office/powerpoint/2010/main" val="2240325600"/>
              </p:ext>
            </p:extLst>
          </p:nvPr>
        </p:nvGraphicFramePr>
        <p:xfrm>
          <a:off x="685800" y="3542845"/>
          <a:ext cx="7543800" cy="2512060"/>
        </p:xfrm>
        <a:graphic>
          <a:graphicData uri="http://schemas.openxmlformats.org/drawingml/2006/table">
            <a:tbl>
              <a:tblPr/>
              <a:tblGrid>
                <a:gridCol w="3771900">
                  <a:extLst>
                    <a:ext uri="{9D8B030D-6E8A-4147-A177-3AD203B41FA5}">
                      <a16:colId xmlns:a16="http://schemas.microsoft.com/office/drawing/2014/main" val="3447744704"/>
                    </a:ext>
                  </a:extLst>
                </a:gridCol>
                <a:gridCol w="3771900">
                  <a:extLst>
                    <a:ext uri="{9D8B030D-6E8A-4147-A177-3AD203B41FA5}">
                      <a16:colId xmlns:a16="http://schemas.microsoft.com/office/drawing/2014/main" val="1452567581"/>
                    </a:ext>
                  </a:extLst>
                </a:gridCol>
              </a:tblGrid>
              <a:tr h="0">
                <a:tc>
                  <a:txBody>
                    <a:bodyPr/>
                    <a:lstStyle/>
                    <a:p>
                      <a:pPr algn="l"/>
                      <a:r>
                        <a:rPr lang="en-GB">
                          <a:effectLst/>
                        </a:rPr>
                        <a:t>Symbol</a:t>
                      </a:r>
                    </a:p>
                  </a:txBody>
                  <a:tcPr marL="31750" marR="31750" marT="31750" marB="31750" anchor="ctr">
                    <a:lnL>
                      <a:noFill/>
                    </a:lnL>
                    <a:lnR>
                      <a:noFill/>
                    </a:lnR>
                    <a:lnT>
                      <a:noFill/>
                    </a:lnT>
                    <a:lnB>
                      <a:noFill/>
                    </a:lnB>
                    <a:solidFill>
                      <a:srgbClr val="EEEEEE"/>
                    </a:solidFill>
                  </a:tcPr>
                </a:tc>
                <a:tc>
                  <a:txBody>
                    <a:bodyPr/>
                    <a:lstStyle/>
                    <a:p>
                      <a:pPr algn="l"/>
                      <a:r>
                        <a:rPr lang="en-GB">
                          <a:effectLst/>
                        </a:rPr>
                        <a:t>Meaning</a:t>
                      </a:r>
                    </a:p>
                  </a:txBody>
                  <a:tcPr marL="31750" marR="31750" marT="31750" marB="31750" anchor="ctr">
                    <a:lnL>
                      <a:noFill/>
                    </a:lnL>
                    <a:lnR>
                      <a:noFill/>
                    </a:lnR>
                    <a:lnT>
                      <a:noFill/>
                    </a:lnT>
                    <a:lnB>
                      <a:noFill/>
                    </a:lnB>
                    <a:solidFill>
                      <a:srgbClr val="EEEEEE"/>
                    </a:solidFill>
                  </a:tcPr>
                </a:tc>
                <a:extLst>
                  <a:ext uri="{0D108BD9-81ED-4DB2-BD59-A6C34878D82A}">
                    <a16:rowId xmlns:a16="http://schemas.microsoft.com/office/drawing/2014/main" val="465461039"/>
                  </a:ext>
                </a:extLst>
              </a:tr>
              <a:tr h="0">
                <a:tc>
                  <a:txBody>
                    <a:bodyPr/>
                    <a:lstStyle/>
                    <a:p>
                      <a:r>
                        <a:rPr lang="en-GB">
                          <a:effectLst/>
                        </a:rPr>
                        <a:t>L</a:t>
                      </a:r>
                    </a:p>
                  </a:txBody>
                  <a:tcPr marL="31750" marR="31750" marT="31750" marB="31750" anchor="ctr">
                    <a:lnL>
                      <a:noFill/>
                    </a:lnL>
                    <a:lnR>
                      <a:noFill/>
                    </a:lnR>
                    <a:lnT>
                      <a:noFill/>
                    </a:lnT>
                    <a:lnB>
                      <a:noFill/>
                    </a:lnB>
                    <a:solidFill>
                      <a:srgbClr val="FFFFFF"/>
                    </a:solidFill>
                  </a:tcPr>
                </a:tc>
                <a:tc>
                  <a:txBody>
                    <a:bodyPr/>
                    <a:lstStyle/>
                    <a:p>
                      <a:r>
                        <a:rPr lang="en-GB">
                          <a:effectLst/>
                        </a:rPr>
                        <a:t>Luminosity</a:t>
                      </a:r>
                    </a:p>
                  </a:txBody>
                  <a:tcPr marL="31750" marR="31750" marT="31750" marB="31750" anchor="ctr">
                    <a:lnL>
                      <a:noFill/>
                    </a:lnL>
                    <a:lnR>
                      <a:noFill/>
                    </a:lnR>
                    <a:lnT>
                      <a:noFill/>
                    </a:lnT>
                    <a:lnB>
                      <a:noFill/>
                    </a:lnB>
                    <a:solidFill>
                      <a:srgbClr val="FFFFFF"/>
                    </a:solidFill>
                  </a:tcPr>
                </a:tc>
                <a:extLst>
                  <a:ext uri="{0D108BD9-81ED-4DB2-BD59-A6C34878D82A}">
                    <a16:rowId xmlns:a16="http://schemas.microsoft.com/office/drawing/2014/main" val="986040865"/>
                  </a:ext>
                </a:extLst>
              </a:tr>
              <a:tr h="0">
                <a:tc>
                  <a:txBody>
                    <a:bodyPr/>
                    <a:lstStyle/>
                    <a:p>
                      <a:r>
                        <a:rPr lang="en-AE">
                          <a:effectLst/>
                        </a:rPr>
                        <a:t>3.14</a:t>
                      </a:r>
                    </a:p>
                  </a:txBody>
                  <a:tcPr marL="31750" marR="31750" marT="31750" marB="31750" anchor="ctr">
                    <a:lnL>
                      <a:noFill/>
                    </a:lnL>
                    <a:lnR>
                      <a:noFill/>
                    </a:lnR>
                    <a:lnT>
                      <a:noFill/>
                    </a:lnT>
                    <a:lnB>
                      <a:noFill/>
                    </a:lnB>
                    <a:solidFill>
                      <a:srgbClr val="EEEEEE"/>
                    </a:solidFill>
                  </a:tcPr>
                </a:tc>
                <a:tc>
                  <a:txBody>
                    <a:bodyPr/>
                    <a:lstStyle/>
                    <a:p>
                      <a:r>
                        <a:rPr lang="en-GB">
                          <a:effectLst/>
                        </a:rPr>
                        <a:t>Pi, a mathematical constant for the ratio of a circle's circumference to its diameter</a:t>
                      </a:r>
                    </a:p>
                  </a:txBody>
                  <a:tcPr marL="31750" marR="31750" marT="31750" marB="31750" anchor="ctr">
                    <a:lnL>
                      <a:noFill/>
                    </a:lnL>
                    <a:lnR>
                      <a:noFill/>
                    </a:lnR>
                    <a:lnT>
                      <a:noFill/>
                    </a:lnT>
                    <a:lnB>
                      <a:noFill/>
                    </a:lnB>
                    <a:solidFill>
                      <a:srgbClr val="EEEEEE"/>
                    </a:solidFill>
                  </a:tcPr>
                </a:tc>
                <a:extLst>
                  <a:ext uri="{0D108BD9-81ED-4DB2-BD59-A6C34878D82A}">
                    <a16:rowId xmlns:a16="http://schemas.microsoft.com/office/drawing/2014/main" val="48003713"/>
                  </a:ext>
                </a:extLst>
              </a:tr>
              <a:tr h="0">
                <a:tc>
                  <a:txBody>
                    <a:bodyPr/>
                    <a:lstStyle/>
                    <a:p>
                      <a:r>
                        <a:rPr lang="en-GB">
                          <a:effectLst/>
                        </a:rPr>
                        <a:t>d</a:t>
                      </a:r>
                    </a:p>
                  </a:txBody>
                  <a:tcPr marL="31750" marR="31750" marT="31750" marB="31750" anchor="ctr">
                    <a:lnL>
                      <a:noFill/>
                    </a:lnL>
                    <a:lnR>
                      <a:noFill/>
                    </a:lnR>
                    <a:lnT>
                      <a:noFill/>
                    </a:lnT>
                    <a:lnB>
                      <a:noFill/>
                    </a:lnB>
                    <a:solidFill>
                      <a:srgbClr val="FFFFFF"/>
                    </a:solidFill>
                  </a:tcPr>
                </a:tc>
                <a:tc>
                  <a:txBody>
                    <a:bodyPr/>
                    <a:lstStyle/>
                    <a:p>
                      <a:r>
                        <a:rPr lang="en-GB">
                          <a:effectLst/>
                        </a:rPr>
                        <a:t>Distance, often measured in meters</a:t>
                      </a:r>
                    </a:p>
                  </a:txBody>
                  <a:tcPr marL="31750" marR="31750" marT="31750" marB="31750" anchor="ctr">
                    <a:lnL>
                      <a:noFill/>
                    </a:lnL>
                    <a:lnR>
                      <a:noFill/>
                    </a:lnR>
                    <a:lnT>
                      <a:noFill/>
                    </a:lnT>
                    <a:lnB>
                      <a:noFill/>
                    </a:lnB>
                    <a:solidFill>
                      <a:srgbClr val="FFFFFF"/>
                    </a:solidFill>
                  </a:tcPr>
                </a:tc>
                <a:extLst>
                  <a:ext uri="{0D108BD9-81ED-4DB2-BD59-A6C34878D82A}">
                    <a16:rowId xmlns:a16="http://schemas.microsoft.com/office/drawing/2014/main" val="4141544115"/>
                  </a:ext>
                </a:extLst>
              </a:tr>
              <a:tr h="0">
                <a:tc>
                  <a:txBody>
                    <a:bodyPr/>
                    <a:lstStyle/>
                    <a:p>
                      <a:r>
                        <a:rPr lang="en-GB">
                          <a:effectLst/>
                        </a:rPr>
                        <a:t>b</a:t>
                      </a:r>
                    </a:p>
                  </a:txBody>
                  <a:tcPr marL="31750" marR="31750" marT="31750" marB="31750" anchor="ctr">
                    <a:lnL>
                      <a:noFill/>
                    </a:lnL>
                    <a:lnR>
                      <a:noFill/>
                    </a:lnR>
                    <a:lnT>
                      <a:noFill/>
                    </a:lnT>
                    <a:lnB>
                      <a:noFill/>
                    </a:lnB>
                    <a:solidFill>
                      <a:srgbClr val="EEEEEE"/>
                    </a:solidFill>
                  </a:tcPr>
                </a:tc>
                <a:tc>
                  <a:txBody>
                    <a:bodyPr/>
                    <a:lstStyle/>
                    <a:p>
                      <a:r>
                        <a:rPr lang="en-GB" dirty="0">
                          <a:effectLst/>
                        </a:rPr>
                        <a:t>Brightness, often measured in Watts per meter squared W/m</a:t>
                      </a:r>
                      <a:r>
                        <a:rPr lang="en-GB" baseline="30000" dirty="0">
                          <a:effectLst/>
                        </a:rPr>
                        <a:t>2</a:t>
                      </a:r>
                      <a:endParaRPr lang="en-GB" dirty="0">
                        <a:effectLst/>
                      </a:endParaRPr>
                    </a:p>
                  </a:txBody>
                  <a:tcPr marL="31750" marR="31750" marT="31750" marB="31750" anchor="ctr">
                    <a:lnL>
                      <a:noFill/>
                    </a:lnL>
                    <a:lnR>
                      <a:noFill/>
                    </a:lnR>
                    <a:lnT>
                      <a:noFill/>
                    </a:lnT>
                    <a:lnB>
                      <a:noFill/>
                    </a:lnB>
                    <a:solidFill>
                      <a:srgbClr val="EEEEEE"/>
                    </a:solidFill>
                  </a:tcPr>
                </a:tc>
                <a:extLst>
                  <a:ext uri="{0D108BD9-81ED-4DB2-BD59-A6C34878D82A}">
                    <a16:rowId xmlns:a16="http://schemas.microsoft.com/office/drawing/2014/main" val="1653832054"/>
                  </a:ext>
                </a:extLst>
              </a:tr>
            </a:tbl>
          </a:graphicData>
        </a:graphic>
      </p:graphicFrame>
    </p:spTree>
    <p:extLst>
      <p:ext uri="{BB962C8B-B14F-4D97-AF65-F5344CB8AC3E}">
        <p14:creationId xmlns:p14="http://schemas.microsoft.com/office/powerpoint/2010/main" val="3553620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uminosity of a Star | Overview, Formula &amp; Measurement - Lesson | Study.com">
            <a:extLst>
              <a:ext uri="{FF2B5EF4-FFF2-40B4-BE49-F238E27FC236}">
                <a16:creationId xmlns:a16="http://schemas.microsoft.com/office/drawing/2014/main" id="{38A8684B-68E4-4336-A147-DBB090457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91302"/>
            <a:ext cx="7620000" cy="513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5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lux-img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3090"/>
            <a:ext cx="5495925" cy="470133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895600"/>
            <a:ext cx="2576512" cy="1388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1" y="5257801"/>
            <a:ext cx="5403056" cy="727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791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28600"/>
            <a:ext cx="8001000" cy="2431435"/>
          </a:xfrm>
          <a:prstGeom prst="rect">
            <a:avLst/>
          </a:prstGeom>
        </p:spPr>
        <p:txBody>
          <a:bodyPr wrap="square">
            <a:spAutoFit/>
          </a:bodyPr>
          <a:lstStyle/>
          <a:p>
            <a:r>
              <a:rPr lang="en-US" sz="2400" dirty="0"/>
              <a:t>The energy from a source received at any place, determines the brightness of the source. </a:t>
            </a:r>
            <a:r>
              <a:rPr lang="en-US" sz="2800" b="1" dirty="0">
                <a:solidFill>
                  <a:srgbClr val="0070C0"/>
                </a:solidFill>
              </a:rPr>
              <a:t>This implies that </a:t>
            </a:r>
            <a:r>
              <a:rPr lang="en-US" sz="2800" b="1" i="1" dirty="0">
                <a:solidFill>
                  <a:srgbClr val="0070C0"/>
                </a:solidFill>
              </a:rPr>
              <a:t>F </a:t>
            </a:r>
            <a:r>
              <a:rPr lang="en-US" sz="2800" b="1" dirty="0">
                <a:solidFill>
                  <a:srgbClr val="0070C0"/>
                </a:solidFill>
              </a:rPr>
              <a:t>is related to the brightness </a:t>
            </a:r>
            <a:r>
              <a:rPr lang="en-US" sz="2800" b="1" i="1" dirty="0">
                <a:solidFill>
                  <a:srgbClr val="0070C0"/>
                </a:solidFill>
              </a:rPr>
              <a:t>b </a:t>
            </a:r>
            <a:r>
              <a:rPr lang="en-US" sz="2800" b="1" dirty="0">
                <a:solidFill>
                  <a:srgbClr val="0070C0"/>
                </a:solidFill>
              </a:rPr>
              <a:t>of the source</a:t>
            </a:r>
            <a:r>
              <a:rPr lang="en-US" sz="2400" dirty="0"/>
              <a:t>: the brighter the source, the larger would be the radiant flux at a place.</a:t>
            </a:r>
          </a:p>
          <a:p>
            <a:endParaRPr lang="en-US" sz="2400" dirty="0"/>
          </a:p>
          <a:p>
            <a:r>
              <a:rPr lang="en-US" sz="2400" dirty="0"/>
              <a:t>Flux ~ 1/d</a:t>
            </a:r>
            <a:r>
              <a:rPr lang="en-US" sz="2400" baseline="30000" dirty="0"/>
              <a:t>2</a:t>
            </a:r>
            <a:r>
              <a:rPr lang="en-US" sz="2400" dirty="0"/>
              <a:t>.</a:t>
            </a:r>
            <a:endParaRPr lang="en-US" sz="2400" baseline="30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362200"/>
            <a:ext cx="2843213"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419600"/>
            <a:ext cx="63627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760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267092"/>
            <a:ext cx="7277100"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867400"/>
            <a:ext cx="28194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3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28600"/>
            <a:ext cx="8153400" cy="1569660"/>
          </a:xfrm>
          <a:prstGeom prst="rect">
            <a:avLst/>
          </a:prstGeom>
        </p:spPr>
        <p:txBody>
          <a:bodyPr wrap="square">
            <a:spAutoFit/>
          </a:bodyPr>
          <a:lstStyle/>
          <a:p>
            <a:r>
              <a:rPr lang="en-US" sz="2400" b="1" dirty="0">
                <a:solidFill>
                  <a:srgbClr val="0070C0"/>
                </a:solidFill>
              </a:rPr>
              <a:t>Absolute Magnitude</a:t>
            </a:r>
          </a:p>
          <a:p>
            <a:r>
              <a:rPr lang="en-US" sz="2400" b="1" dirty="0"/>
              <a:t>The </a:t>
            </a:r>
            <a:r>
              <a:rPr lang="en-US" sz="2400" b="1" i="1" dirty="0"/>
              <a:t>absolute magnitude</a:t>
            </a:r>
            <a:r>
              <a:rPr lang="en-US" sz="2400" b="1" dirty="0"/>
              <a:t> (</a:t>
            </a:r>
            <a:r>
              <a:rPr lang="en-US" sz="2400" b="1" i="1" dirty="0"/>
              <a:t>M</a:t>
            </a:r>
            <a:r>
              <a:rPr lang="en-US" sz="2400" b="1" dirty="0"/>
              <a:t>) of an astronomical object is defined as its apparent magnitude if it were at a distance of 10 pc from us.</a:t>
            </a:r>
            <a:endParaRPr lang="en-US" sz="24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4" y="1798260"/>
            <a:ext cx="6657975" cy="5076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792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28600"/>
            <a:ext cx="8153400" cy="461665"/>
          </a:xfrm>
          <a:prstGeom prst="rect">
            <a:avLst/>
          </a:prstGeom>
        </p:spPr>
        <p:txBody>
          <a:bodyPr wrap="square">
            <a:spAutoFit/>
          </a:bodyPr>
          <a:lstStyle/>
          <a:p>
            <a:r>
              <a:rPr lang="en-US" sz="2400" b="1" dirty="0">
                <a:solidFill>
                  <a:srgbClr val="0070C0"/>
                </a:solidFill>
              </a:rPr>
              <a:t>Absolute Magnitude (M) &amp; Apparent Magnitude (m)</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0"/>
            <a:ext cx="286967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58" y="914400"/>
            <a:ext cx="2843213"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428750"/>
            <a:ext cx="2133600" cy="1088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191000"/>
            <a:ext cx="7902429" cy="182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46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554534"/>
            <a:ext cx="8077200" cy="5693866"/>
          </a:xfrm>
          <a:prstGeom prst="rect">
            <a:avLst/>
          </a:prstGeom>
        </p:spPr>
        <p:txBody>
          <a:bodyPr wrap="square">
            <a:spAutoFit/>
          </a:bodyPr>
          <a:lstStyle/>
          <a:p>
            <a:pPr marL="514350" indent="-514350">
              <a:buAutoNum type="alphaLcParenR"/>
            </a:pPr>
            <a:r>
              <a:rPr lang="en-US" sz="2800" dirty="0"/>
              <a:t>The distance modulus (m-M) of a star is −1.0. At what distance is it from us?</a:t>
            </a:r>
          </a:p>
          <a:p>
            <a:r>
              <a:rPr lang="en-US" sz="2800" dirty="0">
                <a:solidFill>
                  <a:srgbClr val="0070C0"/>
                </a:solidFill>
              </a:rPr>
              <a:t>						6.31 pc </a:t>
            </a:r>
            <a:endParaRPr lang="en-US" sz="2800" dirty="0"/>
          </a:p>
          <a:p>
            <a:endParaRPr lang="en-US" sz="2800" dirty="0"/>
          </a:p>
          <a:p>
            <a:r>
              <a:rPr lang="en-US" sz="2800" dirty="0"/>
              <a:t>b) If a star at 40 pc is brought closer to 10 pc, i.e., 4 times closer, how bright will it appear in terms of the magnitude?</a:t>
            </a:r>
          </a:p>
          <a:p>
            <a:r>
              <a:rPr lang="en-US" sz="2800" dirty="0">
                <a:solidFill>
                  <a:srgbClr val="0070C0"/>
                </a:solidFill>
              </a:rPr>
              <a:t>						16 times</a:t>
            </a:r>
          </a:p>
          <a:p>
            <a:endParaRPr lang="en-US" sz="2800" dirty="0">
              <a:solidFill>
                <a:srgbClr val="0070C0"/>
              </a:solidFill>
            </a:endParaRPr>
          </a:p>
          <a:p>
            <a:r>
              <a:rPr lang="en-US" sz="2800" dirty="0">
                <a:solidFill>
                  <a:srgbClr val="0070C0"/>
                </a:solidFill>
              </a:rPr>
              <a:t>c) </a:t>
            </a:r>
            <a:r>
              <a:rPr lang="en-US" sz="2800" dirty="0"/>
              <a:t>A star at a distance of 20 pc is having  m = -20. What will be its absolute magnitude?</a:t>
            </a:r>
          </a:p>
          <a:p>
            <a:r>
              <a:rPr lang="en-US" sz="2800" dirty="0">
                <a:solidFill>
                  <a:srgbClr val="0070C0"/>
                </a:solidFill>
              </a:rPr>
              <a:t>						M = -21.50</a:t>
            </a:r>
          </a:p>
          <a:p>
            <a:endParaRPr lang="en-US" sz="2800" dirty="0">
              <a:solidFill>
                <a:srgbClr val="0070C0"/>
              </a:solidFill>
            </a:endParaRPr>
          </a:p>
        </p:txBody>
      </p:sp>
    </p:spTree>
    <p:extLst>
      <p:ext uri="{BB962C8B-B14F-4D97-AF65-F5344CB8AC3E}">
        <p14:creationId xmlns:p14="http://schemas.microsoft.com/office/powerpoint/2010/main" val="273505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
            <a:ext cx="7543800" cy="1450757"/>
          </a:xfrm>
        </p:spPr>
        <p:txBody>
          <a:bodyPr/>
          <a:lstStyle/>
          <a:p>
            <a:r>
              <a:rPr lang="en-US" dirty="0"/>
              <a:t>Cosmic Distance Ladder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 y="1447800"/>
            <a:ext cx="8372060" cy="4676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1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874519"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90800" y="476071"/>
            <a:ext cx="5867400" cy="1200329"/>
          </a:xfrm>
          <a:prstGeom prst="rect">
            <a:avLst/>
          </a:prstGeom>
        </p:spPr>
        <p:txBody>
          <a:bodyPr wrap="square">
            <a:spAutoFit/>
          </a:bodyPr>
          <a:lstStyle/>
          <a:p>
            <a:r>
              <a:rPr lang="en-US" sz="2400" dirty="0"/>
              <a:t>The ratio of radiant flux of two stars </a:t>
            </a:r>
            <a:r>
              <a:rPr lang="en-US" sz="2400" b="1" dirty="0"/>
              <a:t>at the same distance from the point of observation </a:t>
            </a:r>
            <a:r>
              <a:rPr lang="en-US" sz="2400" dirty="0"/>
              <a:t>is equal to the ratio of their luminosities.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28670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15_02_Figure-Unanno"/>
          <p:cNvPicPr>
            <a:picLocks noChangeAspect="1" noChangeArrowheads="1"/>
          </p:cNvPicPr>
          <p:nvPr/>
        </p:nvPicPr>
        <p:blipFill>
          <a:blip r:embed="rId4">
            <a:extLst>
              <a:ext uri="{28A0092B-C50C-407E-A947-70E740481C1C}">
                <a14:useLocalDpi xmlns:a14="http://schemas.microsoft.com/office/drawing/2010/main" val="0"/>
              </a:ext>
            </a:extLst>
          </a:blip>
          <a:srcRect l="12263" r="23553" b="2962"/>
          <a:stretch>
            <a:fillRect/>
          </a:stretch>
        </p:blipFill>
        <p:spPr bwMode="auto">
          <a:xfrm>
            <a:off x="4358277" y="2859881"/>
            <a:ext cx="3901077"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04800" y="2996148"/>
            <a:ext cx="3733800" cy="3785652"/>
          </a:xfrm>
          <a:prstGeom prst="rect">
            <a:avLst/>
          </a:prstGeom>
        </p:spPr>
        <p:txBody>
          <a:bodyPr wrap="square">
            <a:spAutoFit/>
          </a:bodyPr>
          <a:lstStyle/>
          <a:p>
            <a:r>
              <a:rPr lang="en-US" sz="2400" dirty="0"/>
              <a:t>The amount of luminosity passing through each sphere is the same.</a:t>
            </a:r>
          </a:p>
          <a:p>
            <a:endParaRPr lang="en-US" sz="2400" dirty="0"/>
          </a:p>
          <a:p>
            <a:endParaRPr lang="en-US" sz="2400" dirty="0"/>
          </a:p>
          <a:p>
            <a:r>
              <a:rPr lang="en-US" sz="2400" dirty="0"/>
              <a:t>Area of sphere: 4</a:t>
            </a:r>
            <a:r>
              <a:rPr lang="en-US" sz="2400" dirty="0">
                <a:latin typeface="Symbol" pitchFamily="18" charset="2"/>
                <a:sym typeface="Symbol" pitchFamily="18" charset="2"/>
              </a:rPr>
              <a:t></a:t>
            </a:r>
            <a:r>
              <a:rPr lang="en-US" sz="2400" dirty="0"/>
              <a:t> (radius)</a:t>
            </a:r>
            <a:r>
              <a:rPr lang="en-US" sz="2400" baseline="30000" dirty="0"/>
              <a:t>2</a:t>
            </a:r>
            <a:endParaRPr lang="en-US" sz="2400" dirty="0"/>
          </a:p>
          <a:p>
            <a:endParaRPr lang="en-US" sz="2400" dirty="0"/>
          </a:p>
          <a:p>
            <a:endParaRPr lang="en-US" sz="2400" dirty="0"/>
          </a:p>
          <a:p>
            <a:r>
              <a:rPr lang="en-US" sz="2400" dirty="0"/>
              <a:t>Divide luminosity by area to get brightness</a:t>
            </a:r>
          </a:p>
        </p:txBody>
      </p:sp>
      <p:grpSp>
        <p:nvGrpSpPr>
          <p:cNvPr id="14" name="Group 13">
            <a:extLst>
              <a:ext uri="{FF2B5EF4-FFF2-40B4-BE49-F238E27FC236}">
                <a16:creationId xmlns:a16="http://schemas.microsoft.com/office/drawing/2014/main" id="{B5E22FD4-BD81-36AE-B402-362A043A1EED}"/>
              </a:ext>
            </a:extLst>
          </p:cNvPr>
          <p:cNvGrpSpPr/>
          <p:nvPr/>
        </p:nvGrpSpPr>
        <p:grpSpPr>
          <a:xfrm>
            <a:off x="3257235" y="46290"/>
            <a:ext cx="517320" cy="403920"/>
            <a:chOff x="3257235" y="46290"/>
            <a:chExt cx="517320" cy="40392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F35DA27-1EEF-12DF-742E-97ACBFAD83FB}"/>
                    </a:ext>
                  </a:extLst>
                </p14:cNvPr>
                <p14:cNvContentPartPr/>
                <p14:nvPr/>
              </p14:nvContentPartPr>
              <p14:xfrm>
                <a:off x="3257235" y="46290"/>
                <a:ext cx="258480" cy="243720"/>
              </p14:xfrm>
            </p:contentPart>
          </mc:Choice>
          <mc:Fallback xmlns="">
            <p:pic>
              <p:nvPicPr>
                <p:cNvPr id="9" name="Ink 8">
                  <a:extLst>
                    <a:ext uri="{FF2B5EF4-FFF2-40B4-BE49-F238E27FC236}">
                      <a16:creationId xmlns:a16="http://schemas.microsoft.com/office/drawing/2014/main" id="{FF35DA27-1EEF-12DF-742E-97ACBFAD83FB}"/>
                    </a:ext>
                  </a:extLst>
                </p:cNvPr>
                <p:cNvPicPr/>
                <p:nvPr/>
              </p:nvPicPr>
              <p:blipFill>
                <a:blip r:embed="rId6"/>
                <a:stretch>
                  <a:fillRect/>
                </a:stretch>
              </p:blipFill>
              <p:spPr>
                <a:xfrm>
                  <a:off x="3251115" y="40170"/>
                  <a:ext cx="2707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E48045F-EF73-224B-3B3F-CC4B515F9E51}"/>
                    </a:ext>
                  </a:extLst>
                </p14:cNvPr>
                <p14:cNvContentPartPr/>
                <p14:nvPr/>
              </p14:nvContentPartPr>
              <p14:xfrm>
                <a:off x="3617235" y="256530"/>
                <a:ext cx="157320" cy="193680"/>
              </p14:xfrm>
            </p:contentPart>
          </mc:Choice>
          <mc:Fallback xmlns="">
            <p:pic>
              <p:nvPicPr>
                <p:cNvPr id="10" name="Ink 9">
                  <a:extLst>
                    <a:ext uri="{FF2B5EF4-FFF2-40B4-BE49-F238E27FC236}">
                      <a16:creationId xmlns:a16="http://schemas.microsoft.com/office/drawing/2014/main" id="{9E48045F-EF73-224B-3B3F-CC4B515F9E51}"/>
                    </a:ext>
                  </a:extLst>
                </p:cNvPr>
                <p:cNvPicPr/>
                <p:nvPr/>
              </p:nvPicPr>
              <p:blipFill>
                <a:blip r:embed="rId8"/>
                <a:stretch>
                  <a:fillRect/>
                </a:stretch>
              </p:blipFill>
              <p:spPr>
                <a:xfrm>
                  <a:off x="3611115" y="250410"/>
                  <a:ext cx="169560" cy="205920"/>
                </a:xfrm>
                <a:prstGeom prst="rect">
                  <a:avLst/>
                </a:prstGeom>
              </p:spPr>
            </p:pic>
          </mc:Fallback>
        </mc:AlternateContent>
      </p:grpSp>
      <p:grpSp>
        <p:nvGrpSpPr>
          <p:cNvPr id="16" name="Group 15">
            <a:extLst>
              <a:ext uri="{FF2B5EF4-FFF2-40B4-BE49-F238E27FC236}">
                <a16:creationId xmlns:a16="http://schemas.microsoft.com/office/drawing/2014/main" id="{41DDDA09-D3E5-1D99-4B07-5FC3334DC984}"/>
              </a:ext>
            </a:extLst>
          </p:cNvPr>
          <p:cNvGrpSpPr/>
          <p:nvPr/>
        </p:nvGrpSpPr>
        <p:grpSpPr>
          <a:xfrm>
            <a:off x="4038435" y="133050"/>
            <a:ext cx="469440" cy="382680"/>
            <a:chOff x="4038435" y="133050"/>
            <a:chExt cx="469440" cy="38268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2C98AAD-2576-2C3D-3C7D-D1808AE4D1B0}"/>
                    </a:ext>
                  </a:extLst>
                </p14:cNvPr>
                <p14:cNvContentPartPr/>
                <p14:nvPr/>
              </p14:nvContentPartPr>
              <p14:xfrm>
                <a:off x="4038435" y="208290"/>
                <a:ext cx="142560" cy="20160"/>
              </p14:xfrm>
            </p:contentPart>
          </mc:Choice>
          <mc:Fallback xmlns="">
            <p:pic>
              <p:nvPicPr>
                <p:cNvPr id="11" name="Ink 10">
                  <a:extLst>
                    <a:ext uri="{FF2B5EF4-FFF2-40B4-BE49-F238E27FC236}">
                      <a16:creationId xmlns:a16="http://schemas.microsoft.com/office/drawing/2014/main" id="{A2C98AAD-2576-2C3D-3C7D-D1808AE4D1B0}"/>
                    </a:ext>
                  </a:extLst>
                </p:cNvPr>
                <p:cNvPicPr/>
                <p:nvPr/>
              </p:nvPicPr>
              <p:blipFill>
                <a:blip r:embed="rId10"/>
                <a:stretch>
                  <a:fillRect/>
                </a:stretch>
              </p:blipFill>
              <p:spPr>
                <a:xfrm>
                  <a:off x="4032315" y="202170"/>
                  <a:ext cx="154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B83A866E-7074-A9BA-3DB0-84788A9F1FCE}"/>
                    </a:ext>
                  </a:extLst>
                </p14:cNvPr>
                <p14:cNvContentPartPr/>
                <p14:nvPr/>
              </p14:nvContentPartPr>
              <p14:xfrm>
                <a:off x="4061475" y="304050"/>
                <a:ext cx="134640" cy="14040"/>
              </p14:xfrm>
            </p:contentPart>
          </mc:Choice>
          <mc:Fallback xmlns="">
            <p:pic>
              <p:nvPicPr>
                <p:cNvPr id="12" name="Ink 11">
                  <a:extLst>
                    <a:ext uri="{FF2B5EF4-FFF2-40B4-BE49-F238E27FC236}">
                      <a16:creationId xmlns:a16="http://schemas.microsoft.com/office/drawing/2014/main" id="{B83A866E-7074-A9BA-3DB0-84788A9F1FCE}"/>
                    </a:ext>
                  </a:extLst>
                </p:cNvPr>
                <p:cNvPicPr/>
                <p:nvPr/>
              </p:nvPicPr>
              <p:blipFill>
                <a:blip r:embed="rId12"/>
                <a:stretch>
                  <a:fillRect/>
                </a:stretch>
              </p:blipFill>
              <p:spPr>
                <a:xfrm>
                  <a:off x="4055355" y="297930"/>
                  <a:ext cx="146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E6F929C7-D611-3A7B-832D-B3B9BC62A9CB}"/>
                    </a:ext>
                  </a:extLst>
                </p14:cNvPr>
                <p14:cNvContentPartPr/>
                <p14:nvPr/>
              </p14:nvContentPartPr>
              <p14:xfrm>
                <a:off x="4274235" y="133050"/>
                <a:ext cx="233640" cy="382680"/>
              </p14:xfrm>
            </p:contentPart>
          </mc:Choice>
          <mc:Fallback xmlns="">
            <p:pic>
              <p:nvPicPr>
                <p:cNvPr id="15" name="Ink 14">
                  <a:extLst>
                    <a:ext uri="{FF2B5EF4-FFF2-40B4-BE49-F238E27FC236}">
                      <a16:creationId xmlns:a16="http://schemas.microsoft.com/office/drawing/2014/main" id="{E6F929C7-D611-3A7B-832D-B3B9BC62A9CB}"/>
                    </a:ext>
                  </a:extLst>
                </p:cNvPr>
                <p:cNvPicPr/>
                <p:nvPr/>
              </p:nvPicPr>
              <p:blipFill>
                <a:blip r:embed="rId14"/>
                <a:stretch>
                  <a:fillRect/>
                </a:stretch>
              </p:blipFill>
              <p:spPr>
                <a:xfrm>
                  <a:off x="4268115" y="126930"/>
                  <a:ext cx="245880" cy="394920"/>
                </a:xfrm>
                <a:prstGeom prst="rect">
                  <a:avLst/>
                </a:prstGeom>
              </p:spPr>
            </p:pic>
          </mc:Fallback>
        </mc:AlternateContent>
      </p:grpSp>
      <p:grpSp>
        <p:nvGrpSpPr>
          <p:cNvPr id="1041" name="Group 1040">
            <a:extLst>
              <a:ext uri="{FF2B5EF4-FFF2-40B4-BE49-F238E27FC236}">
                <a16:creationId xmlns:a16="http://schemas.microsoft.com/office/drawing/2014/main" id="{1208D54B-E11E-CFAE-A202-A407332EFE21}"/>
              </a:ext>
            </a:extLst>
          </p:cNvPr>
          <p:cNvGrpSpPr/>
          <p:nvPr/>
        </p:nvGrpSpPr>
        <p:grpSpPr>
          <a:xfrm>
            <a:off x="3609675" y="1522650"/>
            <a:ext cx="4743000" cy="1373400"/>
            <a:chOff x="3609675" y="1522650"/>
            <a:chExt cx="4743000" cy="1373400"/>
          </a:xfrm>
        </p:grpSpPr>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45B8691D-2B37-567A-FF9F-B4C396C66116}"/>
                    </a:ext>
                  </a:extLst>
                </p14:cNvPr>
                <p14:cNvContentPartPr/>
                <p14:nvPr/>
              </p14:nvContentPartPr>
              <p14:xfrm>
                <a:off x="3609675" y="2296650"/>
                <a:ext cx="202320" cy="36360"/>
              </p14:xfrm>
            </p:contentPart>
          </mc:Choice>
          <mc:Fallback xmlns="">
            <p:pic>
              <p:nvPicPr>
                <p:cNvPr id="2" name="Ink 1">
                  <a:extLst>
                    <a:ext uri="{FF2B5EF4-FFF2-40B4-BE49-F238E27FC236}">
                      <a16:creationId xmlns:a16="http://schemas.microsoft.com/office/drawing/2014/main" id="{45B8691D-2B37-567A-FF9F-B4C396C66116}"/>
                    </a:ext>
                  </a:extLst>
                </p:cNvPr>
                <p:cNvPicPr/>
                <p:nvPr/>
              </p:nvPicPr>
              <p:blipFill>
                <a:blip r:embed="rId16"/>
                <a:stretch>
                  <a:fillRect/>
                </a:stretch>
              </p:blipFill>
              <p:spPr>
                <a:xfrm>
                  <a:off x="3603555" y="2290530"/>
                  <a:ext cx="214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3E6EF0C4-EE17-0B0C-112C-59E18AFB283E}"/>
                    </a:ext>
                  </a:extLst>
                </p14:cNvPr>
                <p14:cNvContentPartPr/>
                <p14:nvPr/>
              </p14:nvContentPartPr>
              <p14:xfrm>
                <a:off x="3638475" y="2380530"/>
                <a:ext cx="191520" cy="29880"/>
              </p14:xfrm>
            </p:contentPart>
          </mc:Choice>
          <mc:Fallback xmlns="">
            <p:pic>
              <p:nvPicPr>
                <p:cNvPr id="3" name="Ink 2">
                  <a:extLst>
                    <a:ext uri="{FF2B5EF4-FFF2-40B4-BE49-F238E27FC236}">
                      <a16:creationId xmlns:a16="http://schemas.microsoft.com/office/drawing/2014/main" id="{3E6EF0C4-EE17-0B0C-112C-59E18AFB283E}"/>
                    </a:ext>
                  </a:extLst>
                </p:cNvPr>
                <p:cNvPicPr/>
                <p:nvPr/>
              </p:nvPicPr>
              <p:blipFill>
                <a:blip r:embed="rId18"/>
                <a:stretch>
                  <a:fillRect/>
                </a:stretch>
              </p:blipFill>
              <p:spPr>
                <a:xfrm>
                  <a:off x="3632355" y="2374410"/>
                  <a:ext cx="203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 name="Ink 5">
                  <a:extLst>
                    <a:ext uri="{FF2B5EF4-FFF2-40B4-BE49-F238E27FC236}">
                      <a16:creationId xmlns:a16="http://schemas.microsoft.com/office/drawing/2014/main" id="{11E5A8AD-04F5-E895-5FE5-2F916EFFA8BF}"/>
                    </a:ext>
                  </a:extLst>
                </p14:cNvPr>
                <p14:cNvContentPartPr/>
                <p14:nvPr/>
              </p14:nvContentPartPr>
              <p14:xfrm>
                <a:off x="3666915" y="2133210"/>
                <a:ext cx="217440" cy="533880"/>
              </p14:xfrm>
            </p:contentPart>
          </mc:Choice>
          <mc:Fallback xmlns="">
            <p:pic>
              <p:nvPicPr>
                <p:cNvPr id="6" name="Ink 5">
                  <a:extLst>
                    <a:ext uri="{FF2B5EF4-FFF2-40B4-BE49-F238E27FC236}">
                      <a16:creationId xmlns:a16="http://schemas.microsoft.com/office/drawing/2014/main" id="{11E5A8AD-04F5-E895-5FE5-2F916EFFA8BF}"/>
                    </a:ext>
                  </a:extLst>
                </p:cNvPr>
                <p:cNvPicPr/>
                <p:nvPr/>
              </p:nvPicPr>
              <p:blipFill>
                <a:blip r:embed="rId20"/>
                <a:stretch>
                  <a:fillRect/>
                </a:stretch>
              </p:blipFill>
              <p:spPr>
                <a:xfrm>
                  <a:off x="3660795" y="2127090"/>
                  <a:ext cx="22968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63A1BBD-A63A-FEB7-C40B-DCA52B2D868C}"/>
                    </a:ext>
                  </a:extLst>
                </p14:cNvPr>
                <p14:cNvContentPartPr/>
                <p14:nvPr/>
              </p14:nvContentPartPr>
              <p14:xfrm>
                <a:off x="4209795" y="2066610"/>
                <a:ext cx="11520" cy="344160"/>
              </p14:xfrm>
            </p:contentPart>
          </mc:Choice>
          <mc:Fallback xmlns="">
            <p:pic>
              <p:nvPicPr>
                <p:cNvPr id="17" name="Ink 16">
                  <a:extLst>
                    <a:ext uri="{FF2B5EF4-FFF2-40B4-BE49-F238E27FC236}">
                      <a16:creationId xmlns:a16="http://schemas.microsoft.com/office/drawing/2014/main" id="{D63A1BBD-A63A-FEB7-C40B-DCA52B2D868C}"/>
                    </a:ext>
                  </a:extLst>
                </p:cNvPr>
                <p:cNvPicPr/>
                <p:nvPr/>
              </p:nvPicPr>
              <p:blipFill>
                <a:blip r:embed="rId22"/>
                <a:stretch>
                  <a:fillRect/>
                </a:stretch>
              </p:blipFill>
              <p:spPr>
                <a:xfrm>
                  <a:off x="4203675" y="2060490"/>
                  <a:ext cx="237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E8ABB2BB-9485-364C-F52C-C4C0097AF5F6}"/>
                    </a:ext>
                  </a:extLst>
                </p14:cNvPr>
                <p14:cNvContentPartPr/>
                <p14:nvPr/>
              </p14:nvContentPartPr>
              <p14:xfrm>
                <a:off x="4228515" y="2074890"/>
                <a:ext cx="299880" cy="345600"/>
              </p14:xfrm>
            </p:contentPart>
          </mc:Choice>
          <mc:Fallback xmlns="">
            <p:pic>
              <p:nvPicPr>
                <p:cNvPr id="18" name="Ink 17">
                  <a:extLst>
                    <a:ext uri="{FF2B5EF4-FFF2-40B4-BE49-F238E27FC236}">
                      <a16:creationId xmlns:a16="http://schemas.microsoft.com/office/drawing/2014/main" id="{E8ABB2BB-9485-364C-F52C-C4C0097AF5F6}"/>
                    </a:ext>
                  </a:extLst>
                </p:cNvPr>
                <p:cNvPicPr/>
                <p:nvPr/>
              </p:nvPicPr>
              <p:blipFill>
                <a:blip r:embed="rId24"/>
                <a:stretch>
                  <a:fillRect/>
                </a:stretch>
              </p:blipFill>
              <p:spPr>
                <a:xfrm>
                  <a:off x="4222395" y="2068770"/>
                  <a:ext cx="3121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5F453B15-9F32-1B72-D826-324A4F3FB2B7}"/>
                    </a:ext>
                  </a:extLst>
                </p14:cNvPr>
                <p14:cNvContentPartPr/>
                <p14:nvPr/>
              </p14:nvContentPartPr>
              <p14:xfrm>
                <a:off x="4733595" y="2218890"/>
                <a:ext cx="151920" cy="360"/>
              </p14:xfrm>
            </p:contentPart>
          </mc:Choice>
          <mc:Fallback xmlns="">
            <p:pic>
              <p:nvPicPr>
                <p:cNvPr id="20" name="Ink 19">
                  <a:extLst>
                    <a:ext uri="{FF2B5EF4-FFF2-40B4-BE49-F238E27FC236}">
                      <a16:creationId xmlns:a16="http://schemas.microsoft.com/office/drawing/2014/main" id="{5F453B15-9F32-1B72-D826-324A4F3FB2B7}"/>
                    </a:ext>
                  </a:extLst>
                </p:cNvPr>
                <p:cNvPicPr/>
                <p:nvPr/>
              </p:nvPicPr>
              <p:blipFill>
                <a:blip r:embed="rId26"/>
                <a:stretch>
                  <a:fillRect/>
                </a:stretch>
              </p:blipFill>
              <p:spPr>
                <a:xfrm>
                  <a:off x="4727475" y="2212770"/>
                  <a:ext cx="164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14D28470-ED14-1857-8B08-FCF6A680C027}"/>
                    </a:ext>
                  </a:extLst>
                </p14:cNvPr>
                <p14:cNvContentPartPr/>
                <p14:nvPr/>
              </p14:nvContentPartPr>
              <p14:xfrm>
                <a:off x="4743315" y="2295210"/>
                <a:ext cx="170640" cy="360"/>
              </p14:xfrm>
            </p:contentPart>
          </mc:Choice>
          <mc:Fallback xmlns="">
            <p:pic>
              <p:nvPicPr>
                <p:cNvPr id="21" name="Ink 20">
                  <a:extLst>
                    <a:ext uri="{FF2B5EF4-FFF2-40B4-BE49-F238E27FC236}">
                      <a16:creationId xmlns:a16="http://schemas.microsoft.com/office/drawing/2014/main" id="{14D28470-ED14-1857-8B08-FCF6A680C027}"/>
                    </a:ext>
                  </a:extLst>
                </p:cNvPr>
                <p:cNvPicPr/>
                <p:nvPr/>
              </p:nvPicPr>
              <p:blipFill>
                <a:blip r:embed="rId28"/>
                <a:stretch>
                  <a:fillRect/>
                </a:stretch>
              </p:blipFill>
              <p:spPr>
                <a:xfrm>
                  <a:off x="4737195" y="2289090"/>
                  <a:ext cx="182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C5ADC901-EE0F-0D00-967A-E1C76339B194}"/>
                    </a:ext>
                  </a:extLst>
                </p14:cNvPr>
                <p14:cNvContentPartPr/>
                <p14:nvPr/>
              </p14:nvContentPartPr>
              <p14:xfrm>
                <a:off x="5071995" y="2038170"/>
                <a:ext cx="233640" cy="463320"/>
              </p14:xfrm>
            </p:contentPart>
          </mc:Choice>
          <mc:Fallback xmlns="">
            <p:pic>
              <p:nvPicPr>
                <p:cNvPr id="23" name="Ink 22">
                  <a:extLst>
                    <a:ext uri="{FF2B5EF4-FFF2-40B4-BE49-F238E27FC236}">
                      <a16:creationId xmlns:a16="http://schemas.microsoft.com/office/drawing/2014/main" id="{C5ADC901-EE0F-0D00-967A-E1C76339B194}"/>
                    </a:ext>
                  </a:extLst>
                </p:cNvPr>
                <p:cNvPicPr/>
                <p:nvPr/>
              </p:nvPicPr>
              <p:blipFill>
                <a:blip r:embed="rId30"/>
                <a:stretch>
                  <a:fillRect/>
                </a:stretch>
              </p:blipFill>
              <p:spPr>
                <a:xfrm>
                  <a:off x="5065875" y="2032050"/>
                  <a:ext cx="24588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7555E149-BA54-09A0-6B8F-09EA33E8A11D}"/>
                    </a:ext>
                  </a:extLst>
                </p14:cNvPr>
                <p14:cNvContentPartPr/>
                <p14:nvPr/>
              </p14:nvContentPartPr>
              <p14:xfrm>
                <a:off x="5486355" y="2313570"/>
                <a:ext cx="189720" cy="20160"/>
              </p14:xfrm>
            </p:contentPart>
          </mc:Choice>
          <mc:Fallback xmlns="">
            <p:pic>
              <p:nvPicPr>
                <p:cNvPr id="24" name="Ink 23">
                  <a:extLst>
                    <a:ext uri="{FF2B5EF4-FFF2-40B4-BE49-F238E27FC236}">
                      <a16:creationId xmlns:a16="http://schemas.microsoft.com/office/drawing/2014/main" id="{7555E149-BA54-09A0-6B8F-09EA33E8A11D}"/>
                    </a:ext>
                  </a:extLst>
                </p:cNvPr>
                <p:cNvPicPr/>
                <p:nvPr/>
              </p:nvPicPr>
              <p:blipFill>
                <a:blip r:embed="rId32"/>
                <a:stretch>
                  <a:fillRect/>
                </a:stretch>
              </p:blipFill>
              <p:spPr>
                <a:xfrm>
                  <a:off x="5480235" y="2307450"/>
                  <a:ext cx="2019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841613FB-810E-1C03-B988-25AA428DBDEA}"/>
                    </a:ext>
                  </a:extLst>
                </p14:cNvPr>
                <p14:cNvContentPartPr/>
                <p14:nvPr/>
              </p14:nvContentPartPr>
              <p14:xfrm>
                <a:off x="5837715" y="2073810"/>
                <a:ext cx="236520" cy="365400"/>
              </p14:xfrm>
            </p:contentPart>
          </mc:Choice>
          <mc:Fallback xmlns="">
            <p:pic>
              <p:nvPicPr>
                <p:cNvPr id="25" name="Ink 24">
                  <a:extLst>
                    <a:ext uri="{FF2B5EF4-FFF2-40B4-BE49-F238E27FC236}">
                      <a16:creationId xmlns:a16="http://schemas.microsoft.com/office/drawing/2014/main" id="{841613FB-810E-1C03-B988-25AA428DBDEA}"/>
                    </a:ext>
                  </a:extLst>
                </p:cNvPr>
                <p:cNvPicPr/>
                <p:nvPr/>
              </p:nvPicPr>
              <p:blipFill>
                <a:blip r:embed="rId34"/>
                <a:stretch>
                  <a:fillRect/>
                </a:stretch>
              </p:blipFill>
              <p:spPr>
                <a:xfrm>
                  <a:off x="5831595" y="2067690"/>
                  <a:ext cx="2487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9510A129-ED4F-FD7F-64BA-7163C76A7924}"/>
                    </a:ext>
                  </a:extLst>
                </p14:cNvPr>
                <p14:cNvContentPartPr/>
                <p14:nvPr/>
              </p14:nvContentPartPr>
              <p14:xfrm>
                <a:off x="6172155" y="2390250"/>
                <a:ext cx="29520" cy="26280"/>
              </p14:xfrm>
            </p:contentPart>
          </mc:Choice>
          <mc:Fallback xmlns="">
            <p:pic>
              <p:nvPicPr>
                <p:cNvPr id="27" name="Ink 26">
                  <a:extLst>
                    <a:ext uri="{FF2B5EF4-FFF2-40B4-BE49-F238E27FC236}">
                      <a16:creationId xmlns:a16="http://schemas.microsoft.com/office/drawing/2014/main" id="{9510A129-ED4F-FD7F-64BA-7163C76A7924}"/>
                    </a:ext>
                  </a:extLst>
                </p:cNvPr>
                <p:cNvPicPr/>
                <p:nvPr/>
              </p:nvPicPr>
              <p:blipFill>
                <a:blip r:embed="rId36"/>
                <a:stretch>
                  <a:fillRect/>
                </a:stretch>
              </p:blipFill>
              <p:spPr>
                <a:xfrm>
                  <a:off x="6166035" y="2384130"/>
                  <a:ext cx="41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915E981F-CC33-9B82-AB61-E0737267217B}"/>
                    </a:ext>
                  </a:extLst>
                </p14:cNvPr>
                <p14:cNvContentPartPr/>
                <p14:nvPr/>
              </p14:nvContentPartPr>
              <p14:xfrm>
                <a:off x="6344235" y="2084970"/>
                <a:ext cx="192600" cy="392760"/>
              </p14:xfrm>
            </p:contentPart>
          </mc:Choice>
          <mc:Fallback xmlns="">
            <p:pic>
              <p:nvPicPr>
                <p:cNvPr id="29" name="Ink 28">
                  <a:extLst>
                    <a:ext uri="{FF2B5EF4-FFF2-40B4-BE49-F238E27FC236}">
                      <a16:creationId xmlns:a16="http://schemas.microsoft.com/office/drawing/2014/main" id="{915E981F-CC33-9B82-AB61-E0737267217B}"/>
                    </a:ext>
                  </a:extLst>
                </p:cNvPr>
                <p:cNvPicPr/>
                <p:nvPr/>
              </p:nvPicPr>
              <p:blipFill>
                <a:blip r:embed="rId38"/>
                <a:stretch>
                  <a:fillRect/>
                </a:stretch>
              </p:blipFill>
              <p:spPr>
                <a:xfrm>
                  <a:off x="6338115" y="2078850"/>
                  <a:ext cx="2048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7FD21A46-D476-A718-C622-1724EBBC6755}"/>
                    </a:ext>
                  </a:extLst>
                </p14:cNvPr>
                <p14:cNvContentPartPr/>
                <p14:nvPr/>
              </p14:nvContentPartPr>
              <p14:xfrm>
                <a:off x="6762195" y="1989930"/>
                <a:ext cx="360" cy="349920"/>
              </p14:xfrm>
            </p:contentPart>
          </mc:Choice>
          <mc:Fallback xmlns="">
            <p:pic>
              <p:nvPicPr>
                <p:cNvPr id="30" name="Ink 29">
                  <a:extLst>
                    <a:ext uri="{FF2B5EF4-FFF2-40B4-BE49-F238E27FC236}">
                      <a16:creationId xmlns:a16="http://schemas.microsoft.com/office/drawing/2014/main" id="{7FD21A46-D476-A718-C622-1724EBBC6755}"/>
                    </a:ext>
                  </a:extLst>
                </p:cNvPr>
                <p:cNvPicPr/>
                <p:nvPr/>
              </p:nvPicPr>
              <p:blipFill>
                <a:blip r:embed="rId40"/>
                <a:stretch>
                  <a:fillRect/>
                </a:stretch>
              </p:blipFill>
              <p:spPr>
                <a:xfrm>
                  <a:off x="6756075" y="1983810"/>
                  <a:ext cx="126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EE0FA2F6-817C-D842-3786-FBF633928699}"/>
                    </a:ext>
                  </a:extLst>
                </p14:cNvPr>
                <p14:cNvContentPartPr/>
                <p14:nvPr/>
              </p14:nvContentPartPr>
              <p14:xfrm>
                <a:off x="6871275" y="2161650"/>
                <a:ext cx="111600" cy="174600"/>
              </p14:xfrm>
            </p:contentPart>
          </mc:Choice>
          <mc:Fallback xmlns="">
            <p:pic>
              <p:nvPicPr>
                <p:cNvPr id="31" name="Ink 30">
                  <a:extLst>
                    <a:ext uri="{FF2B5EF4-FFF2-40B4-BE49-F238E27FC236}">
                      <a16:creationId xmlns:a16="http://schemas.microsoft.com/office/drawing/2014/main" id="{EE0FA2F6-817C-D842-3786-FBF633928699}"/>
                    </a:ext>
                  </a:extLst>
                </p:cNvPr>
                <p:cNvPicPr/>
                <p:nvPr/>
              </p:nvPicPr>
              <p:blipFill>
                <a:blip r:embed="rId42"/>
                <a:stretch>
                  <a:fillRect/>
                </a:stretch>
              </p:blipFill>
              <p:spPr>
                <a:xfrm>
                  <a:off x="6865155" y="2155530"/>
                  <a:ext cx="123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25" name="Ink 1024">
                  <a:extLst>
                    <a:ext uri="{FF2B5EF4-FFF2-40B4-BE49-F238E27FC236}">
                      <a16:creationId xmlns:a16="http://schemas.microsoft.com/office/drawing/2014/main" id="{23F1F576-545D-25B6-4CFC-9C253CF9FCEC}"/>
                    </a:ext>
                  </a:extLst>
                </p14:cNvPr>
                <p14:cNvContentPartPr/>
                <p14:nvPr/>
              </p14:nvContentPartPr>
              <p14:xfrm>
                <a:off x="7064955" y="2180730"/>
                <a:ext cx="89640" cy="391680"/>
              </p14:xfrm>
            </p:contentPart>
          </mc:Choice>
          <mc:Fallback xmlns="">
            <p:pic>
              <p:nvPicPr>
                <p:cNvPr id="1025" name="Ink 1024">
                  <a:extLst>
                    <a:ext uri="{FF2B5EF4-FFF2-40B4-BE49-F238E27FC236}">
                      <a16:creationId xmlns:a16="http://schemas.microsoft.com/office/drawing/2014/main" id="{23F1F576-545D-25B6-4CFC-9C253CF9FCEC}"/>
                    </a:ext>
                  </a:extLst>
                </p:cNvPr>
                <p:cNvPicPr/>
                <p:nvPr/>
              </p:nvPicPr>
              <p:blipFill>
                <a:blip r:embed="rId44"/>
                <a:stretch>
                  <a:fillRect/>
                </a:stretch>
              </p:blipFill>
              <p:spPr>
                <a:xfrm>
                  <a:off x="7058835" y="2174610"/>
                  <a:ext cx="1018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8" name="Ink 1027">
                  <a:extLst>
                    <a:ext uri="{FF2B5EF4-FFF2-40B4-BE49-F238E27FC236}">
                      <a16:creationId xmlns:a16="http://schemas.microsoft.com/office/drawing/2014/main" id="{FE8C383F-ED3A-9DF0-2341-CADEC166543D}"/>
                    </a:ext>
                  </a:extLst>
                </p14:cNvPr>
                <p14:cNvContentPartPr/>
                <p14:nvPr/>
              </p14:nvContentPartPr>
              <p14:xfrm>
                <a:off x="7342515" y="1799850"/>
                <a:ext cx="123840" cy="874800"/>
              </p14:xfrm>
            </p:contentPart>
          </mc:Choice>
          <mc:Fallback xmlns="">
            <p:pic>
              <p:nvPicPr>
                <p:cNvPr id="1028" name="Ink 1027">
                  <a:extLst>
                    <a:ext uri="{FF2B5EF4-FFF2-40B4-BE49-F238E27FC236}">
                      <a16:creationId xmlns:a16="http://schemas.microsoft.com/office/drawing/2014/main" id="{FE8C383F-ED3A-9DF0-2341-CADEC166543D}"/>
                    </a:ext>
                  </a:extLst>
                </p:cNvPr>
                <p:cNvPicPr/>
                <p:nvPr/>
              </p:nvPicPr>
              <p:blipFill>
                <a:blip r:embed="rId46"/>
                <a:stretch>
                  <a:fillRect/>
                </a:stretch>
              </p:blipFill>
              <p:spPr>
                <a:xfrm>
                  <a:off x="7336395" y="1793730"/>
                  <a:ext cx="136080" cy="887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30" name="Ink 1029">
                  <a:extLst>
                    <a:ext uri="{FF2B5EF4-FFF2-40B4-BE49-F238E27FC236}">
                      <a16:creationId xmlns:a16="http://schemas.microsoft.com/office/drawing/2014/main" id="{15786F6F-E67D-325F-3D5E-27CD9CF62456}"/>
                    </a:ext>
                  </a:extLst>
                </p14:cNvPr>
                <p14:cNvContentPartPr/>
                <p14:nvPr/>
              </p14:nvContentPartPr>
              <p14:xfrm>
                <a:off x="7638795" y="1952130"/>
                <a:ext cx="214920" cy="296640"/>
              </p14:xfrm>
            </p:contentPart>
          </mc:Choice>
          <mc:Fallback xmlns="">
            <p:pic>
              <p:nvPicPr>
                <p:cNvPr id="1030" name="Ink 1029">
                  <a:extLst>
                    <a:ext uri="{FF2B5EF4-FFF2-40B4-BE49-F238E27FC236}">
                      <a16:creationId xmlns:a16="http://schemas.microsoft.com/office/drawing/2014/main" id="{15786F6F-E67D-325F-3D5E-27CD9CF62456}"/>
                    </a:ext>
                  </a:extLst>
                </p:cNvPr>
                <p:cNvPicPr/>
                <p:nvPr/>
              </p:nvPicPr>
              <p:blipFill>
                <a:blip r:embed="rId48"/>
                <a:stretch>
                  <a:fillRect/>
                </a:stretch>
              </p:blipFill>
              <p:spPr>
                <a:xfrm>
                  <a:off x="7632675" y="1946010"/>
                  <a:ext cx="2271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32" name="Ink 1031">
                  <a:extLst>
                    <a:ext uri="{FF2B5EF4-FFF2-40B4-BE49-F238E27FC236}">
                      <a16:creationId xmlns:a16="http://schemas.microsoft.com/office/drawing/2014/main" id="{8193D83A-7A05-AC85-FECD-D677D6A08D1E}"/>
                    </a:ext>
                  </a:extLst>
                </p14:cNvPr>
                <p14:cNvContentPartPr/>
                <p14:nvPr/>
              </p14:nvContentPartPr>
              <p14:xfrm>
                <a:off x="7496235" y="2265690"/>
                <a:ext cx="590040" cy="77400"/>
              </p14:xfrm>
            </p:contentPart>
          </mc:Choice>
          <mc:Fallback xmlns="">
            <p:pic>
              <p:nvPicPr>
                <p:cNvPr id="1032" name="Ink 1031">
                  <a:extLst>
                    <a:ext uri="{FF2B5EF4-FFF2-40B4-BE49-F238E27FC236}">
                      <a16:creationId xmlns:a16="http://schemas.microsoft.com/office/drawing/2014/main" id="{8193D83A-7A05-AC85-FECD-D677D6A08D1E}"/>
                    </a:ext>
                  </a:extLst>
                </p:cNvPr>
                <p:cNvPicPr/>
                <p:nvPr/>
              </p:nvPicPr>
              <p:blipFill>
                <a:blip r:embed="rId50"/>
                <a:stretch>
                  <a:fillRect/>
                </a:stretch>
              </p:blipFill>
              <p:spPr>
                <a:xfrm>
                  <a:off x="7490115" y="2259570"/>
                  <a:ext cx="602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34" name="Ink 1033">
                  <a:extLst>
                    <a:ext uri="{FF2B5EF4-FFF2-40B4-BE49-F238E27FC236}">
                      <a16:creationId xmlns:a16="http://schemas.microsoft.com/office/drawing/2014/main" id="{81A8BF58-3DF4-9A8B-60D2-5879477583FC}"/>
                    </a:ext>
                  </a:extLst>
                </p14:cNvPr>
                <p14:cNvContentPartPr/>
                <p14:nvPr/>
              </p14:nvContentPartPr>
              <p14:xfrm>
                <a:off x="7696035" y="2428410"/>
                <a:ext cx="176400" cy="287640"/>
              </p14:xfrm>
            </p:contentPart>
          </mc:Choice>
          <mc:Fallback xmlns="">
            <p:pic>
              <p:nvPicPr>
                <p:cNvPr id="1034" name="Ink 1033">
                  <a:extLst>
                    <a:ext uri="{FF2B5EF4-FFF2-40B4-BE49-F238E27FC236}">
                      <a16:creationId xmlns:a16="http://schemas.microsoft.com/office/drawing/2014/main" id="{81A8BF58-3DF4-9A8B-60D2-5879477583FC}"/>
                    </a:ext>
                  </a:extLst>
                </p:cNvPr>
                <p:cNvPicPr/>
                <p:nvPr/>
              </p:nvPicPr>
              <p:blipFill>
                <a:blip r:embed="rId52"/>
                <a:stretch>
                  <a:fillRect/>
                </a:stretch>
              </p:blipFill>
              <p:spPr>
                <a:xfrm>
                  <a:off x="7689915" y="2422290"/>
                  <a:ext cx="1886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35" name="Ink 1034">
                  <a:extLst>
                    <a:ext uri="{FF2B5EF4-FFF2-40B4-BE49-F238E27FC236}">
                      <a16:creationId xmlns:a16="http://schemas.microsoft.com/office/drawing/2014/main" id="{2F4CBBD8-C92B-A796-0883-53BA31D602D9}"/>
                    </a:ext>
                  </a:extLst>
                </p14:cNvPr>
                <p14:cNvContentPartPr/>
                <p14:nvPr/>
              </p14:nvContentPartPr>
              <p14:xfrm>
                <a:off x="7952715" y="2569530"/>
                <a:ext cx="202680" cy="165960"/>
              </p14:xfrm>
            </p:contentPart>
          </mc:Choice>
          <mc:Fallback xmlns="">
            <p:pic>
              <p:nvPicPr>
                <p:cNvPr id="1035" name="Ink 1034">
                  <a:extLst>
                    <a:ext uri="{FF2B5EF4-FFF2-40B4-BE49-F238E27FC236}">
                      <a16:creationId xmlns:a16="http://schemas.microsoft.com/office/drawing/2014/main" id="{2F4CBBD8-C92B-A796-0883-53BA31D602D9}"/>
                    </a:ext>
                  </a:extLst>
                </p:cNvPr>
                <p:cNvPicPr/>
                <p:nvPr/>
              </p:nvPicPr>
              <p:blipFill>
                <a:blip r:embed="rId54"/>
                <a:stretch>
                  <a:fillRect/>
                </a:stretch>
              </p:blipFill>
              <p:spPr>
                <a:xfrm>
                  <a:off x="7946595" y="2563410"/>
                  <a:ext cx="214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36" name="Ink 1035">
                  <a:extLst>
                    <a:ext uri="{FF2B5EF4-FFF2-40B4-BE49-F238E27FC236}">
                      <a16:creationId xmlns:a16="http://schemas.microsoft.com/office/drawing/2014/main" id="{E2CBC797-8F81-77B0-D633-1DD76D8532B6}"/>
                    </a:ext>
                  </a:extLst>
                </p14:cNvPr>
                <p14:cNvContentPartPr/>
                <p14:nvPr/>
              </p14:nvContentPartPr>
              <p14:xfrm>
                <a:off x="8020035" y="2647650"/>
                <a:ext cx="35280" cy="360"/>
              </p14:xfrm>
            </p:contentPart>
          </mc:Choice>
          <mc:Fallback xmlns="">
            <p:pic>
              <p:nvPicPr>
                <p:cNvPr id="1036" name="Ink 1035">
                  <a:extLst>
                    <a:ext uri="{FF2B5EF4-FFF2-40B4-BE49-F238E27FC236}">
                      <a16:creationId xmlns:a16="http://schemas.microsoft.com/office/drawing/2014/main" id="{E2CBC797-8F81-77B0-D633-1DD76D8532B6}"/>
                    </a:ext>
                  </a:extLst>
                </p:cNvPr>
                <p:cNvPicPr/>
                <p:nvPr/>
              </p:nvPicPr>
              <p:blipFill>
                <a:blip r:embed="rId56"/>
                <a:stretch>
                  <a:fillRect/>
                </a:stretch>
              </p:blipFill>
              <p:spPr>
                <a:xfrm>
                  <a:off x="8013915" y="2641530"/>
                  <a:ext cx="47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38" name="Ink 1037">
                  <a:extLst>
                    <a:ext uri="{FF2B5EF4-FFF2-40B4-BE49-F238E27FC236}">
                      <a16:creationId xmlns:a16="http://schemas.microsoft.com/office/drawing/2014/main" id="{FD34B55F-2ED7-3792-8B97-A6BB02DC80D2}"/>
                    </a:ext>
                  </a:extLst>
                </p14:cNvPr>
                <p14:cNvContentPartPr/>
                <p14:nvPr/>
              </p14:nvContentPartPr>
              <p14:xfrm>
                <a:off x="8020035" y="1742610"/>
                <a:ext cx="239040" cy="1112040"/>
              </p14:xfrm>
            </p:contentPart>
          </mc:Choice>
          <mc:Fallback xmlns="">
            <p:pic>
              <p:nvPicPr>
                <p:cNvPr id="1038" name="Ink 1037">
                  <a:extLst>
                    <a:ext uri="{FF2B5EF4-FFF2-40B4-BE49-F238E27FC236}">
                      <a16:creationId xmlns:a16="http://schemas.microsoft.com/office/drawing/2014/main" id="{FD34B55F-2ED7-3792-8B97-A6BB02DC80D2}"/>
                    </a:ext>
                  </a:extLst>
                </p:cNvPr>
                <p:cNvPicPr/>
                <p:nvPr/>
              </p:nvPicPr>
              <p:blipFill>
                <a:blip r:embed="rId58"/>
                <a:stretch>
                  <a:fillRect/>
                </a:stretch>
              </p:blipFill>
              <p:spPr>
                <a:xfrm>
                  <a:off x="8013915" y="1736490"/>
                  <a:ext cx="25128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40" name="Ink 1039">
                  <a:extLst>
                    <a:ext uri="{FF2B5EF4-FFF2-40B4-BE49-F238E27FC236}">
                      <a16:creationId xmlns:a16="http://schemas.microsoft.com/office/drawing/2014/main" id="{DCECA4F6-96FA-B003-32CA-C35A76567F1A}"/>
                    </a:ext>
                  </a:extLst>
                </p14:cNvPr>
                <p14:cNvContentPartPr/>
                <p14:nvPr/>
              </p14:nvContentPartPr>
              <p14:xfrm>
                <a:off x="3980115" y="1522650"/>
                <a:ext cx="4372560" cy="1373400"/>
              </p14:xfrm>
            </p:contentPart>
          </mc:Choice>
          <mc:Fallback xmlns="">
            <p:pic>
              <p:nvPicPr>
                <p:cNvPr id="1040" name="Ink 1039">
                  <a:extLst>
                    <a:ext uri="{FF2B5EF4-FFF2-40B4-BE49-F238E27FC236}">
                      <a16:creationId xmlns:a16="http://schemas.microsoft.com/office/drawing/2014/main" id="{DCECA4F6-96FA-B003-32CA-C35A76567F1A}"/>
                    </a:ext>
                  </a:extLst>
                </p:cNvPr>
                <p:cNvPicPr/>
                <p:nvPr/>
              </p:nvPicPr>
              <p:blipFill>
                <a:blip r:embed="rId60"/>
                <a:stretch>
                  <a:fillRect/>
                </a:stretch>
              </p:blipFill>
              <p:spPr>
                <a:xfrm>
                  <a:off x="3973995" y="1516530"/>
                  <a:ext cx="4384800" cy="1385640"/>
                </a:xfrm>
                <a:prstGeom prst="rect">
                  <a:avLst/>
                </a:prstGeom>
              </p:spPr>
            </p:pic>
          </mc:Fallback>
        </mc:AlternateContent>
      </p:grpSp>
    </p:spTree>
    <p:extLst>
      <p:ext uri="{BB962C8B-B14F-4D97-AF65-F5344CB8AC3E}">
        <p14:creationId xmlns:p14="http://schemas.microsoft.com/office/powerpoint/2010/main" val="562356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stronomy - Measuring Distance, Size, and Luminosity (20 of 30) Calculating  Distance Using Magnitude - YouTube">
            <a:extLst>
              <a:ext uri="{FF2B5EF4-FFF2-40B4-BE49-F238E27FC236}">
                <a16:creationId xmlns:a16="http://schemas.microsoft.com/office/drawing/2014/main" id="{7F4B7864-1A5F-4E9A-A5ED-14D58616A1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968"/>
          <a:stretch/>
        </p:blipFill>
        <p:spPr bwMode="auto">
          <a:xfrm>
            <a:off x="685800" y="761999"/>
            <a:ext cx="7391400"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75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Cosmic Distance Ladder</a:t>
            </a:r>
            <a:br>
              <a:rPr lang="en-US" dirty="0"/>
            </a:br>
            <a:r>
              <a:rPr lang="en-US" dirty="0"/>
              <a:t>4. </a:t>
            </a:r>
            <a:r>
              <a:rPr lang="en-US" sz="3200" dirty="0"/>
              <a:t>Cepheid variables</a:t>
            </a:r>
          </a:p>
        </p:txBody>
      </p:sp>
      <p:sp>
        <p:nvSpPr>
          <p:cNvPr id="3" name="TextBox 2"/>
          <p:cNvSpPr txBox="1"/>
          <p:nvPr/>
        </p:nvSpPr>
        <p:spPr>
          <a:xfrm>
            <a:off x="457200" y="1676400"/>
            <a:ext cx="7696200" cy="3908762"/>
          </a:xfrm>
          <a:prstGeom prst="rect">
            <a:avLst/>
          </a:prstGeom>
          <a:noFill/>
        </p:spPr>
        <p:txBody>
          <a:bodyPr wrap="square" rtlCol="0">
            <a:spAutoFit/>
          </a:bodyPr>
          <a:lstStyle/>
          <a:p>
            <a:pPr algn="just"/>
            <a:r>
              <a:rPr lang="en-US" sz="2400" dirty="0"/>
              <a:t>The important feature of a Cepheid Variable that allows it to be used for distance measurements is that its </a:t>
            </a:r>
            <a:r>
              <a:rPr lang="en-US" sz="2800" b="1" dirty="0">
                <a:hlinkClick r:id="rId2"/>
              </a:rPr>
              <a:t>period </a:t>
            </a:r>
            <a:r>
              <a:rPr lang="en-US" sz="2800" b="1" dirty="0"/>
              <a:t>is related directly to its </a:t>
            </a:r>
            <a:r>
              <a:rPr lang="en-US" sz="2800" b="1" dirty="0">
                <a:hlinkClick r:id="rId3"/>
              </a:rPr>
              <a:t>luminosity </a:t>
            </a:r>
            <a:r>
              <a:rPr lang="en-US" sz="2400" dirty="0"/>
              <a:t>. This relation allows us to work out how much brighter than the Sun the star is. From there we can calculate how much further away the star must be than the Sun to make it the brightness we see from Earth.</a:t>
            </a:r>
          </a:p>
          <a:p>
            <a:pPr algn="just"/>
            <a:endParaRPr lang="en-US" sz="2400" dirty="0"/>
          </a:p>
          <a:p>
            <a:pPr algn="just"/>
            <a:r>
              <a:rPr lang="en-US" sz="2400" dirty="0"/>
              <a:t>Consider a Cepheid with a period of 11 days and an apparent magnitude m = 2.3.</a:t>
            </a:r>
          </a:p>
        </p:txBody>
      </p:sp>
    </p:spTree>
    <p:extLst>
      <p:ext uri="{BB962C8B-B14F-4D97-AF65-F5344CB8AC3E}">
        <p14:creationId xmlns:p14="http://schemas.microsoft.com/office/powerpoint/2010/main" val="1037523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ast.cam.ac.uk/~mjp/p9d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 y="228600"/>
            <a:ext cx="8195010" cy="518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5500255" y="2286000"/>
            <a:ext cx="0" cy="2286000"/>
          </a:xfrm>
          <a:prstGeom prst="line">
            <a:avLst/>
          </a:prstGeom>
          <a:ln w="5715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p:nvPr/>
        </p:nvCxnSpPr>
        <p:spPr>
          <a:xfrm flipH="1">
            <a:off x="1537850" y="2286000"/>
            <a:ext cx="3976255" cy="0"/>
          </a:xfrm>
          <a:prstGeom prst="line">
            <a:avLst/>
          </a:prstGeom>
          <a:ln w="57150">
            <a:solidFill>
              <a:srgbClr val="FF0000"/>
            </a:solidFill>
          </a:ln>
        </p:spPr>
        <p:style>
          <a:lnRef idx="3">
            <a:schemeClr val="accent6"/>
          </a:lnRef>
          <a:fillRef idx="0">
            <a:schemeClr val="accent6"/>
          </a:fillRef>
          <a:effectRef idx="2">
            <a:schemeClr val="accent6"/>
          </a:effectRef>
          <a:fontRef idx="minor">
            <a:schemeClr val="tx1"/>
          </a:fontRef>
        </p:style>
      </p:cxnSp>
      <p:sp>
        <p:nvSpPr>
          <p:cNvPr id="8" name="Rectangle 7"/>
          <p:cNvSpPr/>
          <p:nvPr/>
        </p:nvSpPr>
        <p:spPr>
          <a:xfrm>
            <a:off x="838200" y="5405735"/>
            <a:ext cx="7162800" cy="830997"/>
          </a:xfrm>
          <a:prstGeom prst="rect">
            <a:avLst/>
          </a:prstGeom>
        </p:spPr>
        <p:txBody>
          <a:bodyPr wrap="square">
            <a:spAutoFit/>
          </a:bodyPr>
          <a:lstStyle/>
          <a:p>
            <a:r>
              <a:rPr lang="en-US" sz="2400" dirty="0"/>
              <a:t>This corresponds to a magnitude difference of 10.</a:t>
            </a:r>
          </a:p>
          <a:p>
            <a:r>
              <a:rPr lang="en-US" sz="2400" dirty="0"/>
              <a:t>M</a:t>
            </a:r>
            <a:r>
              <a:rPr lang="en-US" sz="2400" baseline="-25000" dirty="0"/>
              <a:t>SUN</a:t>
            </a:r>
            <a:r>
              <a:rPr lang="en-US" sz="2400" dirty="0"/>
              <a:t> = 4.8  </a:t>
            </a:r>
            <a:r>
              <a:rPr lang="en-US" sz="2400" dirty="0">
                <a:sym typeface="Wingdings" pitchFamily="2" charset="2"/>
              </a:rPr>
              <a:t> </a:t>
            </a:r>
            <a:r>
              <a:rPr lang="en-US" sz="2400" dirty="0" err="1">
                <a:sym typeface="Wingdings" pitchFamily="2" charset="2"/>
              </a:rPr>
              <a:t>M</a:t>
            </a:r>
            <a:r>
              <a:rPr lang="en-US" sz="2400" baseline="-25000" dirty="0" err="1">
                <a:sym typeface="Wingdings" pitchFamily="2" charset="2"/>
              </a:rPr>
              <a:t>star</a:t>
            </a:r>
            <a:r>
              <a:rPr lang="en-US" sz="2400" dirty="0">
                <a:sym typeface="Wingdings" pitchFamily="2" charset="2"/>
              </a:rPr>
              <a:t> = -5.2</a:t>
            </a:r>
            <a:endParaRPr lang="en-US" sz="2400" dirty="0"/>
          </a:p>
        </p:txBody>
      </p:sp>
    </p:spTree>
    <p:extLst>
      <p:ext uri="{BB962C8B-B14F-4D97-AF65-F5344CB8AC3E}">
        <p14:creationId xmlns:p14="http://schemas.microsoft.com/office/powerpoint/2010/main" val="287266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50" y="457200"/>
            <a:ext cx="7902429" cy="182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28599" y="2667000"/>
            <a:ext cx="7925879" cy="2246769"/>
          </a:xfrm>
          <a:prstGeom prst="rect">
            <a:avLst/>
          </a:prstGeom>
        </p:spPr>
        <p:txBody>
          <a:bodyPr wrap="square">
            <a:spAutoFit/>
          </a:bodyPr>
          <a:lstStyle/>
          <a:p>
            <a:pPr algn="just"/>
            <a:r>
              <a:rPr lang="en-US" sz="2800" dirty="0"/>
              <a:t>Given m = 2.3, M = -5.2, calculate distance r.</a:t>
            </a:r>
          </a:p>
          <a:p>
            <a:pPr algn="just"/>
            <a:endParaRPr lang="en-US" sz="2800" dirty="0"/>
          </a:p>
          <a:p>
            <a:pPr algn="just"/>
            <a:r>
              <a:rPr lang="en-US" sz="2800" dirty="0"/>
              <a:t>316 pc</a:t>
            </a:r>
          </a:p>
          <a:p>
            <a:pPr algn="just"/>
            <a:endParaRPr lang="en-US" sz="2800" dirty="0"/>
          </a:p>
          <a:p>
            <a:pPr algn="just"/>
            <a:endParaRPr lang="en-US" sz="2800" dirty="0"/>
          </a:p>
        </p:txBody>
      </p:sp>
      <p:sp>
        <p:nvSpPr>
          <p:cNvPr id="6" name="Text Box 5"/>
          <p:cNvSpPr txBox="1">
            <a:spLocks noChangeArrowheads="1"/>
          </p:cNvSpPr>
          <p:nvPr/>
        </p:nvSpPr>
        <p:spPr bwMode="auto">
          <a:xfrm>
            <a:off x="228599" y="4939605"/>
            <a:ext cx="792587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ＭＳ Ｐゴシック" pitchFamily="-105" charset="-128"/>
                <a:cs typeface="+mn-cs"/>
              </a:defRPr>
            </a:lvl1pPr>
            <a:lvl2pPr marL="457200" algn="l" rtl="0" fontAlgn="base">
              <a:spcBef>
                <a:spcPct val="0"/>
              </a:spcBef>
              <a:spcAft>
                <a:spcPct val="0"/>
              </a:spcAft>
              <a:defRPr sz="2400" b="1" kern="1200">
                <a:solidFill>
                  <a:schemeClr val="tx1"/>
                </a:solidFill>
                <a:latin typeface="Times New Roman" pitchFamily="18" charset="0"/>
                <a:ea typeface="ＭＳ Ｐゴシック" pitchFamily="-105" charset="-128"/>
                <a:cs typeface="+mn-cs"/>
              </a:defRPr>
            </a:lvl2pPr>
            <a:lvl3pPr marL="914400" algn="l" rtl="0" fontAlgn="base">
              <a:spcBef>
                <a:spcPct val="0"/>
              </a:spcBef>
              <a:spcAft>
                <a:spcPct val="0"/>
              </a:spcAft>
              <a:defRPr sz="2400" b="1" kern="1200">
                <a:solidFill>
                  <a:schemeClr val="tx1"/>
                </a:solidFill>
                <a:latin typeface="Times New Roman" pitchFamily="18" charset="0"/>
                <a:ea typeface="ＭＳ Ｐゴシック" pitchFamily="-105" charset="-128"/>
                <a:cs typeface="+mn-cs"/>
              </a:defRPr>
            </a:lvl3pPr>
            <a:lvl4pPr marL="1371600" algn="l" rtl="0" fontAlgn="base">
              <a:spcBef>
                <a:spcPct val="0"/>
              </a:spcBef>
              <a:spcAft>
                <a:spcPct val="0"/>
              </a:spcAft>
              <a:defRPr sz="2400" b="1" kern="1200">
                <a:solidFill>
                  <a:schemeClr val="tx1"/>
                </a:solidFill>
                <a:latin typeface="Times New Roman" pitchFamily="18" charset="0"/>
                <a:ea typeface="ＭＳ Ｐゴシック" pitchFamily="-105" charset="-128"/>
                <a:cs typeface="+mn-cs"/>
              </a:defRPr>
            </a:lvl4pPr>
            <a:lvl5pPr marL="1828800" algn="l" rtl="0" fontAlgn="base">
              <a:spcBef>
                <a:spcPct val="0"/>
              </a:spcBef>
              <a:spcAft>
                <a:spcPct val="0"/>
              </a:spcAft>
              <a:defRPr sz="2400" b="1" kern="1200">
                <a:solidFill>
                  <a:schemeClr val="tx1"/>
                </a:solidFill>
                <a:latin typeface="Times New Roman" pitchFamily="18" charset="0"/>
                <a:ea typeface="ＭＳ Ｐゴシック" pitchFamily="-105" charset="-128"/>
                <a:cs typeface="+mn-cs"/>
              </a:defRPr>
            </a:lvl5pPr>
            <a:lvl6pPr marL="2286000" algn="l" defTabSz="914400" rtl="0" eaLnBrk="1" latinLnBrk="0" hangingPunct="1">
              <a:defRPr sz="2400" b="1" kern="1200">
                <a:solidFill>
                  <a:schemeClr val="tx1"/>
                </a:solidFill>
                <a:latin typeface="Times New Roman" pitchFamily="18" charset="0"/>
                <a:ea typeface="ＭＳ Ｐゴシック" pitchFamily="-105" charset="-128"/>
                <a:cs typeface="+mn-cs"/>
              </a:defRPr>
            </a:lvl6pPr>
            <a:lvl7pPr marL="2743200" algn="l" defTabSz="914400" rtl="0" eaLnBrk="1" latinLnBrk="0" hangingPunct="1">
              <a:defRPr sz="2400" b="1" kern="1200">
                <a:solidFill>
                  <a:schemeClr val="tx1"/>
                </a:solidFill>
                <a:latin typeface="Times New Roman" pitchFamily="18" charset="0"/>
                <a:ea typeface="ＭＳ Ｐゴシック" pitchFamily="-105" charset="-128"/>
                <a:cs typeface="+mn-cs"/>
              </a:defRPr>
            </a:lvl7pPr>
            <a:lvl8pPr marL="3200400" algn="l" defTabSz="914400" rtl="0" eaLnBrk="1" latinLnBrk="0" hangingPunct="1">
              <a:defRPr sz="2400" b="1" kern="1200">
                <a:solidFill>
                  <a:schemeClr val="tx1"/>
                </a:solidFill>
                <a:latin typeface="Times New Roman" pitchFamily="18" charset="0"/>
                <a:ea typeface="ＭＳ Ｐゴシック" pitchFamily="-105" charset="-128"/>
                <a:cs typeface="+mn-cs"/>
              </a:defRPr>
            </a:lvl8pPr>
            <a:lvl9pPr marL="3657600" algn="l" defTabSz="914400" rtl="0" eaLnBrk="1" latinLnBrk="0" hangingPunct="1">
              <a:defRPr sz="2400" b="1" kern="1200">
                <a:solidFill>
                  <a:schemeClr val="tx1"/>
                </a:solidFill>
                <a:latin typeface="Times New Roman" pitchFamily="18" charset="0"/>
                <a:ea typeface="ＭＳ Ｐゴシック" pitchFamily="-105" charset="-128"/>
                <a:cs typeface="+mn-cs"/>
              </a:defRPr>
            </a:lvl9pPr>
          </a:lstStyle>
          <a:p>
            <a:r>
              <a:rPr lang="en-US" sz="2800" b="0" dirty="0"/>
              <a:t>Most luminous stars:       10</a:t>
            </a:r>
            <a:r>
              <a:rPr lang="en-US" sz="2800" b="0" baseline="30000" dirty="0"/>
              <a:t>6</a:t>
            </a:r>
            <a:r>
              <a:rPr lang="en-US" sz="2800" b="0" dirty="0"/>
              <a:t> </a:t>
            </a:r>
            <a:r>
              <a:rPr lang="en-US" sz="2800" b="0" i="1" dirty="0" err="1"/>
              <a:t>L</a:t>
            </a:r>
            <a:r>
              <a:rPr lang="en-US" sz="2800" b="0" baseline="-25000" dirty="0" err="1"/>
              <a:t>Sun</a:t>
            </a:r>
            <a:endParaRPr lang="en-US" sz="2800" b="0" dirty="0"/>
          </a:p>
          <a:p>
            <a:r>
              <a:rPr lang="en-US" sz="2800" b="0" dirty="0"/>
              <a:t>Least luminous stars:      10</a:t>
            </a:r>
            <a:r>
              <a:rPr lang="en-US" sz="2800" b="0" baseline="30000" dirty="0"/>
              <a:t>–4</a:t>
            </a:r>
            <a:r>
              <a:rPr lang="en-US" sz="2800" b="0" i="1" dirty="0"/>
              <a:t>L</a:t>
            </a:r>
            <a:r>
              <a:rPr lang="en-US" sz="2800" b="0" baseline="-25000" dirty="0"/>
              <a:t>Sun</a:t>
            </a:r>
            <a:endParaRPr lang="en-US" sz="2800" b="0" dirty="0"/>
          </a:p>
          <a:p>
            <a:endParaRPr lang="en-US" sz="2800" b="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B2A02A9-DCAB-287B-D8C9-EE698F458D8F}"/>
                  </a:ext>
                </a:extLst>
              </p14:cNvPr>
              <p14:cNvContentPartPr/>
              <p14:nvPr/>
            </p14:nvContentPartPr>
            <p14:xfrm>
              <a:off x="1340235" y="960330"/>
              <a:ext cx="4175640" cy="1297440"/>
            </p14:xfrm>
          </p:contentPart>
        </mc:Choice>
        <mc:Fallback xmlns="">
          <p:pic>
            <p:nvPicPr>
              <p:cNvPr id="2" name="Ink 1">
                <a:extLst>
                  <a:ext uri="{FF2B5EF4-FFF2-40B4-BE49-F238E27FC236}">
                    <a16:creationId xmlns:a16="http://schemas.microsoft.com/office/drawing/2014/main" id="{BB2A02A9-DCAB-287B-D8C9-EE698F458D8F}"/>
                  </a:ext>
                </a:extLst>
              </p:cNvPr>
              <p:cNvPicPr/>
              <p:nvPr/>
            </p:nvPicPr>
            <p:blipFill>
              <a:blip r:embed="rId4"/>
              <a:stretch>
                <a:fillRect/>
              </a:stretch>
            </p:blipFill>
            <p:spPr>
              <a:xfrm>
                <a:off x="1334115" y="954210"/>
                <a:ext cx="4187880" cy="1309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4840D58-4247-37A6-39B0-C5DB3E080B4A}"/>
                  </a:ext>
                </a:extLst>
              </p14:cNvPr>
              <p14:cNvContentPartPr/>
              <p14:nvPr/>
            </p14:nvContentPartPr>
            <p14:xfrm>
              <a:off x="4313475" y="1091730"/>
              <a:ext cx="265320" cy="522000"/>
            </p14:xfrm>
          </p:contentPart>
        </mc:Choice>
        <mc:Fallback xmlns="">
          <p:pic>
            <p:nvPicPr>
              <p:cNvPr id="3" name="Ink 2">
                <a:extLst>
                  <a:ext uri="{FF2B5EF4-FFF2-40B4-BE49-F238E27FC236}">
                    <a16:creationId xmlns:a16="http://schemas.microsoft.com/office/drawing/2014/main" id="{54840D58-4247-37A6-39B0-C5DB3E080B4A}"/>
                  </a:ext>
                </a:extLst>
              </p:cNvPr>
              <p:cNvPicPr/>
              <p:nvPr/>
            </p:nvPicPr>
            <p:blipFill>
              <a:blip r:embed="rId6"/>
              <a:stretch>
                <a:fillRect/>
              </a:stretch>
            </p:blipFill>
            <p:spPr>
              <a:xfrm>
                <a:off x="4307355" y="1085610"/>
                <a:ext cx="27756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7881F6EF-D720-F427-EEB1-CCDD2C625CFD}"/>
                  </a:ext>
                </a:extLst>
              </p14:cNvPr>
              <p14:cNvContentPartPr/>
              <p14:nvPr/>
            </p14:nvContentPartPr>
            <p14:xfrm>
              <a:off x="6740955" y="1290450"/>
              <a:ext cx="307080" cy="690480"/>
            </p14:xfrm>
          </p:contentPart>
        </mc:Choice>
        <mc:Fallback xmlns="">
          <p:pic>
            <p:nvPicPr>
              <p:cNvPr id="7" name="Ink 6">
                <a:extLst>
                  <a:ext uri="{FF2B5EF4-FFF2-40B4-BE49-F238E27FC236}">
                    <a16:creationId xmlns:a16="http://schemas.microsoft.com/office/drawing/2014/main" id="{7881F6EF-D720-F427-EEB1-CCDD2C625CFD}"/>
                  </a:ext>
                </a:extLst>
              </p:cNvPr>
              <p:cNvPicPr/>
              <p:nvPr/>
            </p:nvPicPr>
            <p:blipFill>
              <a:blip r:embed="rId8"/>
              <a:stretch>
                <a:fillRect/>
              </a:stretch>
            </p:blipFill>
            <p:spPr>
              <a:xfrm>
                <a:off x="6734835" y="1284330"/>
                <a:ext cx="319320" cy="702720"/>
              </a:xfrm>
              <a:prstGeom prst="rect">
                <a:avLst/>
              </a:prstGeom>
            </p:spPr>
          </p:pic>
        </mc:Fallback>
      </mc:AlternateContent>
    </p:spTree>
    <p:extLst>
      <p:ext uri="{BB962C8B-B14F-4D97-AF65-F5344CB8AC3E}">
        <p14:creationId xmlns:p14="http://schemas.microsoft.com/office/powerpoint/2010/main" val="280841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15_11_Figure"/>
          <p:cNvPicPr>
            <a:picLocks noChangeAspect="1" noChangeArrowheads="1"/>
          </p:cNvPicPr>
          <p:nvPr/>
        </p:nvPicPr>
        <p:blipFill>
          <a:blip r:embed="rId2">
            <a:extLst>
              <a:ext uri="{28A0092B-C50C-407E-A947-70E740481C1C}">
                <a14:useLocalDpi xmlns:a14="http://schemas.microsoft.com/office/drawing/2010/main" val="0"/>
              </a:ext>
            </a:extLst>
          </a:blip>
          <a:srcRect b="2812"/>
          <a:stretch>
            <a:fillRect/>
          </a:stretch>
        </p:blipFill>
        <p:spPr bwMode="auto">
          <a:xfrm>
            <a:off x="803275" y="74220"/>
            <a:ext cx="6740525" cy="678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8540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Cosmic Distance Ladder</a:t>
            </a:r>
            <a:br>
              <a:rPr lang="en-US" dirty="0"/>
            </a:br>
            <a:r>
              <a:rPr lang="en-US" dirty="0"/>
              <a:t>5. </a:t>
            </a:r>
            <a:r>
              <a:rPr lang="en-US" sz="3200" dirty="0"/>
              <a:t>Supernovae (Exploding Stars)</a:t>
            </a:r>
          </a:p>
        </p:txBody>
      </p:sp>
      <p:pic>
        <p:nvPicPr>
          <p:cNvPr id="3074" name="Picture 2" descr="http://spiff.rit.edu/classes/ladder/lectures/supernovae/ptf11kly_m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5" y="1905000"/>
            <a:ext cx="813570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900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ff.rit.edu/classes/ladder/lectures/supernovae/sn2014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998271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70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228600"/>
            <a:ext cx="8077200" cy="5632311"/>
          </a:xfrm>
          <a:prstGeom prst="rect">
            <a:avLst/>
          </a:prstGeom>
          <a:noFill/>
        </p:spPr>
        <p:txBody>
          <a:bodyPr wrap="square" rtlCol="0">
            <a:spAutoFit/>
          </a:bodyPr>
          <a:lstStyle/>
          <a:p>
            <a:r>
              <a:rPr lang="en-US" sz="2400" b="1" dirty="0"/>
              <a:t>The good and bad aspects of supernovae as distance indicators </a:t>
            </a:r>
          </a:p>
          <a:p>
            <a:r>
              <a:rPr lang="en-US" sz="2400" b="1" dirty="0"/>
              <a:t>Good </a:t>
            </a:r>
            <a:endParaRPr lang="en-US" sz="2400" dirty="0"/>
          </a:p>
          <a:p>
            <a:pPr lvl="1"/>
            <a:r>
              <a:rPr lang="en-US" sz="2400" dirty="0"/>
              <a:t>Very luminous, so can be seen at very large distances. Astronomers have found supernovae well beyond z=1, with </a:t>
            </a:r>
            <a:r>
              <a:rPr lang="en-US" sz="2400" dirty="0">
                <a:hlinkClick r:id="rId2"/>
              </a:rPr>
              <a:t>the most distant event at z=3.9! </a:t>
            </a:r>
            <a:r>
              <a:rPr lang="en-US" sz="2400" dirty="0"/>
              <a:t>That means that supernovae can reach MUCH farther into space than any other method we have discussed. </a:t>
            </a:r>
          </a:p>
          <a:p>
            <a:r>
              <a:rPr lang="en-US" sz="2400" b="1" dirty="0"/>
              <a:t>Bad </a:t>
            </a:r>
            <a:endParaRPr lang="en-US" sz="2400" dirty="0"/>
          </a:p>
          <a:p>
            <a:pPr lvl="1"/>
            <a:r>
              <a:rPr lang="en-US" sz="2400" dirty="0"/>
              <a:t>Unpredictable: We cannot predict where and when a supernova will explode, so we cannot arrange in advance to observe them with a telescope. Most supernovae grow brighter for 2-3 weeks after the explosion, remain bright for 1-3 months, then fade to invisible within a year or two. </a:t>
            </a:r>
          </a:p>
          <a:p>
            <a:pPr lvl="1"/>
            <a:endParaRPr lang="en-US" sz="2400" dirty="0"/>
          </a:p>
        </p:txBody>
      </p:sp>
    </p:spTree>
    <p:extLst>
      <p:ext uri="{BB962C8B-B14F-4D97-AF65-F5344CB8AC3E}">
        <p14:creationId xmlns:p14="http://schemas.microsoft.com/office/powerpoint/2010/main" val="1684212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80621"/>
            <a:ext cx="8534400" cy="6370975"/>
          </a:xfrm>
          <a:prstGeom prst="rect">
            <a:avLst/>
          </a:prstGeom>
        </p:spPr>
        <p:txBody>
          <a:bodyPr wrap="square">
            <a:spAutoFit/>
          </a:bodyPr>
          <a:lstStyle/>
          <a:p>
            <a:pPr lvl="1"/>
            <a:r>
              <a:rPr lang="en-US" sz="2400" dirty="0"/>
              <a:t>The last supernova to explode in the Milky Way, and be noticed by humans, happened in 1604: </a:t>
            </a:r>
            <a:r>
              <a:rPr lang="en-US" sz="2400" dirty="0" err="1"/>
              <a:t>Kepler's</a:t>
            </a:r>
            <a:r>
              <a:rPr lang="en-US" sz="2400" dirty="0"/>
              <a:t> Star. </a:t>
            </a:r>
          </a:p>
          <a:p>
            <a:pPr lvl="1"/>
            <a:endParaRPr lang="en-US" sz="2400" dirty="0"/>
          </a:p>
          <a:p>
            <a:pPr lvl="1"/>
            <a:r>
              <a:rPr lang="en-US" sz="2400" dirty="0"/>
              <a:t>Two other supernovae probably occurred in the Milky Way more recently (around </a:t>
            </a:r>
            <a:r>
              <a:rPr lang="en-US" sz="2400" dirty="0">
                <a:hlinkClick r:id="rId2"/>
              </a:rPr>
              <a:t>1680</a:t>
            </a:r>
            <a:r>
              <a:rPr lang="en-US" sz="2400" dirty="0"/>
              <a:t> and </a:t>
            </a:r>
            <a:r>
              <a:rPr lang="en-US" sz="2400" dirty="0">
                <a:hlinkClick r:id="rId3"/>
              </a:rPr>
              <a:t>1870</a:t>
            </a:r>
            <a:r>
              <a:rPr lang="en-US" sz="2400" dirty="0"/>
              <a:t>), but were not noticed due to intervening dust and gas. </a:t>
            </a:r>
          </a:p>
          <a:p>
            <a:pPr lvl="1"/>
            <a:endParaRPr lang="en-US" sz="2400" dirty="0"/>
          </a:p>
          <a:p>
            <a:pPr lvl="1"/>
            <a:r>
              <a:rPr lang="en-US" sz="2400" dirty="0"/>
              <a:t>The star </a:t>
            </a:r>
            <a:r>
              <a:rPr lang="en-US" sz="2400" dirty="0">
                <a:hlinkClick r:id="rId4"/>
              </a:rPr>
              <a:t>"S Andromeda" </a:t>
            </a:r>
            <a:r>
              <a:rPr lang="en-US" sz="2400" dirty="0"/>
              <a:t>was a </a:t>
            </a:r>
            <a:r>
              <a:rPr lang="en-US" sz="2400" dirty="0">
                <a:hlinkClick r:id="rId5"/>
              </a:rPr>
              <a:t>type </a:t>
            </a:r>
            <a:r>
              <a:rPr lang="en-US" sz="2400" dirty="0" err="1">
                <a:hlinkClick r:id="rId5"/>
              </a:rPr>
              <a:t>Ia</a:t>
            </a:r>
            <a:r>
              <a:rPr lang="en-US" sz="2400" dirty="0">
                <a:hlinkClick r:id="rId5"/>
              </a:rPr>
              <a:t> explosion</a:t>
            </a:r>
            <a:r>
              <a:rPr lang="en-US" sz="2400" dirty="0"/>
              <a:t> in the Andromeda Galaxy, but it happened just a few decades before astronomers were ready with equipment powerful enough to study it properly. </a:t>
            </a:r>
          </a:p>
          <a:p>
            <a:pPr lvl="1"/>
            <a:endParaRPr lang="en-US" sz="2400" dirty="0"/>
          </a:p>
          <a:p>
            <a:pPr lvl="1"/>
            <a:r>
              <a:rPr lang="en-US" sz="2400" dirty="0"/>
              <a:t>Thirty years ago, in 1987, </a:t>
            </a:r>
            <a:r>
              <a:rPr lang="en-US" sz="2400" dirty="0">
                <a:hlinkClick r:id="rId6"/>
              </a:rPr>
              <a:t>a supernova appeared in the Large </a:t>
            </a:r>
            <a:r>
              <a:rPr lang="en-US" sz="2400" dirty="0" err="1">
                <a:hlinkClick r:id="rId6"/>
              </a:rPr>
              <a:t>Magellanic</a:t>
            </a:r>
            <a:r>
              <a:rPr lang="en-US" sz="2400" dirty="0">
                <a:hlinkClick r:id="rId6"/>
              </a:rPr>
              <a:t> Cloud. </a:t>
            </a:r>
            <a:r>
              <a:rPr lang="en-US" sz="2400" dirty="0"/>
              <a:t>It was close enough that </a:t>
            </a:r>
            <a:r>
              <a:rPr lang="en-US" sz="2400" dirty="0">
                <a:hlinkClick r:id="rId7"/>
              </a:rPr>
              <a:t>neutrinos from the explosion were detected on Earth, </a:t>
            </a:r>
            <a:r>
              <a:rPr lang="en-US" sz="2400" dirty="0"/>
              <a:t>but no event since then has even come close. </a:t>
            </a:r>
          </a:p>
          <a:p>
            <a:endParaRPr lang="en-US" sz="2400" dirty="0"/>
          </a:p>
        </p:txBody>
      </p:sp>
    </p:spTree>
    <p:extLst>
      <p:ext uri="{BB962C8B-B14F-4D97-AF65-F5344CB8AC3E}">
        <p14:creationId xmlns:p14="http://schemas.microsoft.com/office/powerpoint/2010/main" val="285541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Cosmic Distance Ladder</a:t>
            </a:r>
            <a:br>
              <a:rPr lang="en-US" dirty="0"/>
            </a:br>
            <a:r>
              <a:rPr lang="en-US" dirty="0"/>
              <a:t>1. </a:t>
            </a:r>
            <a:r>
              <a:rPr lang="en-US" sz="3200" dirty="0"/>
              <a:t>Radar Range (within Solar System)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667000"/>
            <a:ext cx="7562852" cy="3781426"/>
          </a:xfrm>
          <a:prstGeom prst="rect">
            <a:avLst/>
          </a:prstGeom>
        </p:spPr>
      </p:pic>
      <p:sp>
        <p:nvSpPr>
          <p:cNvPr id="4" name="TextBox 3"/>
          <p:cNvSpPr txBox="1"/>
          <p:nvPr/>
        </p:nvSpPr>
        <p:spPr>
          <a:xfrm>
            <a:off x="609600" y="1700748"/>
            <a:ext cx="7620000" cy="3416320"/>
          </a:xfrm>
          <a:prstGeom prst="rect">
            <a:avLst/>
          </a:prstGeom>
          <a:noFill/>
        </p:spPr>
        <p:txBody>
          <a:bodyPr wrap="square" rtlCol="0">
            <a:spAutoFit/>
          </a:bodyPr>
          <a:lstStyle/>
          <a:p>
            <a:r>
              <a:rPr lang="en-US" sz="2400" dirty="0"/>
              <a:t>The radar transmits a short radio pulse with very high pulse power that propagates in this given direction with the speed of light.</a:t>
            </a:r>
          </a:p>
          <a:p>
            <a:r>
              <a:rPr lang="en-US" sz="2400" dirty="0"/>
              <a:t>If in this direction is an obstacle, for example an airplane, then a part of the energy of the pulse is </a:t>
            </a:r>
          </a:p>
          <a:p>
            <a:r>
              <a:rPr lang="en-US" sz="2400" dirty="0"/>
              <a:t>scattered in all directions. A very small portion is also reflected and the radar evaluates the contained information.</a:t>
            </a:r>
          </a:p>
          <a:p>
            <a:endParaRPr lang="en-US" sz="2400" dirty="0"/>
          </a:p>
        </p:txBody>
      </p:sp>
    </p:spTree>
    <p:extLst>
      <p:ext uri="{BB962C8B-B14F-4D97-AF65-F5344CB8AC3E}">
        <p14:creationId xmlns:p14="http://schemas.microsoft.com/office/powerpoint/2010/main" val="1637447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381000"/>
            <a:ext cx="7848600" cy="4401205"/>
          </a:xfrm>
          <a:prstGeom prst="rect">
            <a:avLst/>
          </a:prstGeom>
          <a:noFill/>
        </p:spPr>
        <p:txBody>
          <a:bodyPr wrap="square" rtlCol="0">
            <a:spAutoFit/>
          </a:bodyPr>
          <a:lstStyle/>
          <a:p>
            <a:r>
              <a:rPr lang="en-US" sz="2800" dirty="0"/>
              <a:t>Astronomers use "standard candles", that is, the objects whose absolute magnitude is thought to be very well known. Then, by comparing the relative intensity of light observed from the object with that expected based on its assumed absolute magnitude, the inverse square law for light intensity can be used to infer the distance.</a:t>
            </a:r>
          </a:p>
          <a:p>
            <a:endParaRPr lang="en-US" sz="2800" dirty="0"/>
          </a:p>
          <a:p>
            <a:r>
              <a:rPr lang="en-US" sz="2800" b="1" dirty="0">
                <a:solidFill>
                  <a:srgbClr val="0070C0"/>
                </a:solidFill>
              </a:rPr>
              <a:t>Supernovae Type I (which do occur regularly) is one such standard candle.</a:t>
            </a:r>
          </a:p>
        </p:txBody>
      </p:sp>
    </p:spTree>
    <p:extLst>
      <p:ext uri="{BB962C8B-B14F-4D97-AF65-F5344CB8AC3E}">
        <p14:creationId xmlns:p14="http://schemas.microsoft.com/office/powerpoint/2010/main" val="374412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upernovae type I light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09" y="20782"/>
            <a:ext cx="7239000" cy="5241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08" y="5562600"/>
            <a:ext cx="1874519"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8596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Cosmic Distance Ladder</a:t>
            </a:r>
            <a:br>
              <a:rPr lang="en-US" dirty="0"/>
            </a:br>
            <a:r>
              <a:rPr lang="en-US" dirty="0"/>
              <a:t>6. </a:t>
            </a:r>
            <a:r>
              <a:rPr lang="en-US" sz="3200" dirty="0" err="1"/>
              <a:t>Hubbles</a:t>
            </a:r>
            <a:r>
              <a:rPr lang="en-US" sz="3200" dirty="0"/>
              <a:t> Law</a:t>
            </a:r>
          </a:p>
        </p:txBody>
      </p:sp>
      <p:pic>
        <p:nvPicPr>
          <p:cNvPr id="1026" name="Picture 2" descr="http://hosting.astro.cornell.edu/academics/courses/astro201/images/hubbles_la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17477"/>
            <a:ext cx="7704936" cy="465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664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cfa.harvard.edu/~dfabricant/huchra/hubble/h19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81000"/>
            <a:ext cx="8329996"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668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cfa.harvard.edu/~dfabricant/huchra/hubble/hubble.key.summa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
            <a:ext cx="7010400" cy="674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78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09600"/>
            <a:ext cx="8001000" cy="2246769"/>
          </a:xfrm>
          <a:prstGeom prst="rect">
            <a:avLst/>
          </a:prstGeom>
        </p:spPr>
        <p:txBody>
          <a:bodyPr wrap="square">
            <a:spAutoFit/>
          </a:bodyPr>
          <a:lstStyle/>
          <a:p>
            <a:r>
              <a:rPr lang="en-US" sz="2800" dirty="0"/>
              <a:t>The </a:t>
            </a:r>
            <a:r>
              <a:rPr lang="en-US" sz="2800" dirty="0">
                <a:hlinkClick r:id="rId2"/>
              </a:rPr>
              <a:t>Hubble Law</a:t>
            </a:r>
            <a:r>
              <a:rPr lang="en-US" sz="2800" dirty="0"/>
              <a:t> states that the distance to a given galaxy is proportional to the recessional velocity as measured by the Doppler </a:t>
            </a:r>
            <a:r>
              <a:rPr lang="en-US" sz="2800" dirty="0">
                <a:hlinkClick r:id="rId3"/>
              </a:rPr>
              <a:t>red shift</a:t>
            </a:r>
            <a:r>
              <a:rPr lang="en-US" sz="2800" dirty="0"/>
              <a:t> the </a:t>
            </a:r>
            <a:r>
              <a:rPr lang="en-US" sz="2800" dirty="0">
                <a:hlinkClick r:id="rId4"/>
              </a:rPr>
              <a:t>z-parameter</a:t>
            </a:r>
            <a:r>
              <a:rPr lang="en-US" sz="2800" dirty="0"/>
              <a:t>, which is the fractional shift in the spectral wavelength. The Hubble distance is given by</a:t>
            </a:r>
          </a:p>
        </p:txBody>
      </p:sp>
      <p:pic>
        <p:nvPicPr>
          <p:cNvPr id="2050" name="Picture 2" descr="http://hyperphysics.phy-astr.gsu.edu/hbase/Astro/imgast/hubdis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8640" y="3276600"/>
            <a:ext cx="4477360" cy="11762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5218093"/>
            <a:ext cx="7772400" cy="954107"/>
          </a:xfrm>
          <a:prstGeom prst="rect">
            <a:avLst/>
          </a:prstGeom>
        </p:spPr>
        <p:txBody>
          <a:bodyPr wrap="square">
            <a:spAutoFit/>
          </a:bodyPr>
          <a:lstStyle/>
          <a:p>
            <a:r>
              <a:rPr lang="en-US" sz="2800" dirty="0"/>
              <a:t>The value of H</a:t>
            </a:r>
            <a:r>
              <a:rPr lang="en-US" sz="2800" baseline="-25000" dirty="0"/>
              <a:t>0</a:t>
            </a:r>
            <a:r>
              <a:rPr lang="en-US" sz="2800" dirty="0"/>
              <a:t> = 72 km/s/</a:t>
            </a:r>
            <a:r>
              <a:rPr lang="en-US" sz="2800" dirty="0" err="1"/>
              <a:t>Mpc</a:t>
            </a:r>
            <a:r>
              <a:rPr lang="en-US" sz="2800" dirty="0"/>
              <a:t>, yields an age for the Universe of ~ 13.7 </a:t>
            </a:r>
            <a:r>
              <a:rPr lang="en-US" sz="2800" dirty="0" err="1"/>
              <a:t>Gyr</a:t>
            </a:r>
            <a:r>
              <a:rPr lang="en-US" sz="2800" dirty="0"/>
              <a:t>.</a:t>
            </a:r>
          </a:p>
        </p:txBody>
      </p:sp>
    </p:spTree>
    <p:extLst>
      <p:ext uri="{BB962C8B-B14F-4D97-AF65-F5344CB8AC3E}">
        <p14:creationId xmlns:p14="http://schemas.microsoft.com/office/powerpoint/2010/main" val="2556741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hubble's law"/>
          <p:cNvSpPr>
            <a:spLocks noChangeAspect="1" noChangeArrowheads="1"/>
          </p:cNvSpPr>
          <p:nvPr/>
        </p:nvSpPr>
        <p:spPr bwMode="auto">
          <a:xfrm>
            <a:off x="155575" y="-655638"/>
            <a:ext cx="3324225" cy="1371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hubble's law"/>
          <p:cNvSpPr>
            <a:spLocks noChangeAspect="1" noChangeArrowheads="1"/>
          </p:cNvSpPr>
          <p:nvPr/>
        </p:nvSpPr>
        <p:spPr bwMode="auto">
          <a:xfrm>
            <a:off x="307975" y="-503238"/>
            <a:ext cx="3324225" cy="1371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hubble's law"/>
          <p:cNvSpPr>
            <a:spLocks noChangeAspect="1" noChangeArrowheads="1"/>
          </p:cNvSpPr>
          <p:nvPr/>
        </p:nvSpPr>
        <p:spPr bwMode="auto">
          <a:xfrm>
            <a:off x="460375" y="-350838"/>
            <a:ext cx="3324225" cy="1371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Image result for hubble's law"/>
          <p:cNvSpPr>
            <a:spLocks noChangeAspect="1" noChangeArrowheads="1"/>
          </p:cNvSpPr>
          <p:nvPr/>
        </p:nvSpPr>
        <p:spPr bwMode="auto">
          <a:xfrm>
            <a:off x="612775" y="-198438"/>
            <a:ext cx="3324225" cy="1371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hubble's law"/>
          <p:cNvSpPr>
            <a:spLocks noChangeAspect="1" noChangeArrowheads="1"/>
          </p:cNvSpPr>
          <p:nvPr/>
        </p:nvSpPr>
        <p:spPr bwMode="auto">
          <a:xfrm>
            <a:off x="765175" y="-46038"/>
            <a:ext cx="3324225" cy="1371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hubble's 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4" descr="Image result for hubble's law baloon"/>
          <p:cNvSpPr>
            <a:spLocks noChangeAspect="1" noChangeArrowheads="1"/>
          </p:cNvSpPr>
          <p:nvPr/>
        </p:nvSpPr>
        <p:spPr bwMode="auto">
          <a:xfrm>
            <a:off x="155575" y="-1104900"/>
            <a:ext cx="5734050" cy="2305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6" name="Picture 1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514600"/>
            <a:ext cx="7415357" cy="43132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781800" cy="2721197"/>
          </a:xfrm>
          <a:prstGeom prst="rect">
            <a:avLst/>
          </a:prstGeom>
        </p:spPr>
      </p:pic>
    </p:spTree>
    <p:extLst>
      <p:ext uri="{BB962C8B-B14F-4D97-AF65-F5344CB8AC3E}">
        <p14:creationId xmlns:p14="http://schemas.microsoft.com/office/powerpoint/2010/main" val="2163267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Stellar Radii (Direct)</a:t>
            </a:r>
            <a:br>
              <a:rPr lang="en-US" dirty="0"/>
            </a:br>
            <a:endParaRPr lang="en-US" sz="3200" dirty="0"/>
          </a:p>
        </p:txBody>
      </p:sp>
      <p:sp>
        <p:nvSpPr>
          <p:cNvPr id="3" name="Rectangle 2"/>
          <p:cNvSpPr/>
          <p:nvPr/>
        </p:nvSpPr>
        <p:spPr>
          <a:xfrm>
            <a:off x="152400" y="964823"/>
            <a:ext cx="8229600" cy="5078313"/>
          </a:xfrm>
          <a:prstGeom prst="rect">
            <a:avLst/>
          </a:prstGeom>
        </p:spPr>
        <p:txBody>
          <a:bodyPr wrap="square">
            <a:spAutoFit/>
          </a:bodyPr>
          <a:lstStyle/>
          <a:p>
            <a:r>
              <a:rPr lang="en-US" sz="3600" b="1" dirty="0">
                <a:latin typeface="Times New Roman" pitchFamily="18" charset="0"/>
                <a:cs typeface="Times New Roman" pitchFamily="18" charset="0"/>
              </a:rPr>
              <a:t>E</a:t>
            </a:r>
            <a:r>
              <a:rPr lang="en-US" sz="2400" dirty="0">
                <a:latin typeface="Times New Roman" pitchFamily="18" charset="0"/>
                <a:cs typeface="Times New Roman" pitchFamily="18" charset="0"/>
              </a:rPr>
              <a:t>xcept for the Sun, all the stars in the sky are very far away, and their </a:t>
            </a:r>
            <a:r>
              <a:rPr lang="en-US" sz="2400" b="1" i="1" dirty="0">
                <a:latin typeface="Times New Roman" pitchFamily="18" charset="0"/>
                <a:cs typeface="Times New Roman" pitchFamily="18" charset="0"/>
              </a:rPr>
              <a:t>angular sizes</a:t>
            </a:r>
            <a:r>
              <a:rPr lang="en-US" sz="2400" dirty="0">
                <a:latin typeface="Times New Roman" pitchFamily="18" charset="0"/>
                <a:cs typeface="Times New Roman" pitchFamily="18" charset="0"/>
              </a:rPr>
              <a:t> are very small. Although the theoretical resolving power of modern large telescopes (such as the Keck telescope with 10-meter aperture) is about 0.01 arc-seconds. Atmospheric effects are also important.</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The angular size of </a:t>
            </a:r>
            <a:r>
              <a:rPr lang="en-US" sz="2400" b="1" i="1" dirty="0">
                <a:latin typeface="Times New Roman" pitchFamily="18" charset="0"/>
                <a:cs typeface="Times New Roman" pitchFamily="18" charset="0"/>
              </a:rPr>
              <a:t>Betelgeuse </a:t>
            </a:r>
            <a:r>
              <a:rPr lang="en-US" sz="2400" dirty="0">
                <a:latin typeface="Times New Roman" pitchFamily="18" charset="0"/>
                <a:cs typeface="Times New Roman" pitchFamily="18" charset="0"/>
              </a:rPr>
              <a:t>was first observed using interferometry in 1921  </a:t>
            </a:r>
            <a:r>
              <a:rPr lang="en-US" sz="2400" dirty="0">
                <a:latin typeface="Times New Roman" pitchFamily="18" charset="0"/>
                <a:cs typeface="Times New Roman" pitchFamily="18" charset="0"/>
                <a:sym typeface="Wingdings" pitchFamily="2" charset="2"/>
              </a:rPr>
              <a:t> </a:t>
            </a:r>
            <a:r>
              <a:rPr lang="en-US" sz="2400" dirty="0">
                <a:latin typeface="Times New Roman" pitchFamily="18" charset="0"/>
                <a:cs typeface="Times New Roman" pitchFamily="18" charset="0"/>
              </a:rPr>
              <a:t>0.051 arc-seconds.</a:t>
            </a:r>
          </a:p>
          <a:p>
            <a:endParaRPr lang="en-US" sz="2400" b="1" i="1" dirty="0">
              <a:latin typeface="Times New Roman" pitchFamily="18" charset="0"/>
              <a:cs typeface="Times New Roman" pitchFamily="18" charset="0"/>
            </a:endParaRPr>
          </a:p>
          <a:p>
            <a:r>
              <a:rPr lang="en-US" sz="2400" b="1" i="1" dirty="0">
                <a:latin typeface="Times New Roman" pitchFamily="18" charset="0"/>
                <a:cs typeface="Times New Roman" pitchFamily="18" charset="0"/>
              </a:rPr>
              <a:t>R </a:t>
            </a:r>
            <a:r>
              <a:rPr lang="en-US" sz="2400" b="1" i="1" dirty="0" err="1">
                <a:latin typeface="Times New Roman" pitchFamily="18" charset="0"/>
                <a:cs typeface="Times New Roman" pitchFamily="18" charset="0"/>
              </a:rPr>
              <a:t>Doradus</a:t>
            </a:r>
            <a:r>
              <a:rPr lang="en-US" sz="2400" dirty="0">
                <a:latin typeface="Times New Roman" pitchFamily="18" charset="0"/>
                <a:cs typeface="Times New Roman" pitchFamily="18" charset="0"/>
              </a:rPr>
              <a:t> is the star with the largest observed angular size: 0.057 arc-seconds.</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Size of star = angular size [radian] </a:t>
            </a:r>
            <a:r>
              <a:rPr lang="en-US" sz="2400" dirty="0">
                <a:latin typeface="Times New Roman" pitchFamily="18" charset="0"/>
                <a:cs typeface="Times New Roman" pitchFamily="18" charset="0"/>
                <a:sym typeface="Symbol" pitchFamily="18" charset="2"/>
              </a:rPr>
              <a:t></a:t>
            </a:r>
            <a:r>
              <a:rPr lang="en-US" sz="2400" dirty="0">
                <a:latin typeface="Times New Roman" pitchFamily="18" charset="0"/>
                <a:cs typeface="Times New Roman" pitchFamily="18" charset="0"/>
              </a:rPr>
              <a:t>  distance</a:t>
            </a:r>
          </a:p>
        </p:txBody>
      </p:sp>
    </p:spTree>
    <p:extLst>
      <p:ext uri="{BB962C8B-B14F-4D97-AF65-F5344CB8AC3E}">
        <p14:creationId xmlns:p14="http://schemas.microsoft.com/office/powerpoint/2010/main" val="2968597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34869"/>
            <a:ext cx="6243637" cy="320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696191"/>
            <a:ext cx="161501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4724400"/>
            <a:ext cx="7258050" cy="1830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165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92" y="1413164"/>
            <a:ext cx="184638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813955"/>
            <a:ext cx="45434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447800"/>
            <a:ext cx="26193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9344" y="2195080"/>
            <a:ext cx="3143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223655"/>
            <a:ext cx="39338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992" y="3156238"/>
            <a:ext cx="2305049" cy="62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a:off x="1389184" y="2223655"/>
            <a:ext cx="363416" cy="9325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1371600" y="3868017"/>
            <a:ext cx="363416" cy="9325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0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028333"/>
            <a:ext cx="2707053" cy="6866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3490" y="4648200"/>
            <a:ext cx="3372310" cy="138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Down Arrow 13"/>
          <p:cNvSpPr/>
          <p:nvPr/>
        </p:nvSpPr>
        <p:spPr>
          <a:xfrm rot="16200000">
            <a:off x="4076400" y="4914600"/>
            <a:ext cx="363416" cy="9325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C3531813-E4FA-D19A-BBA7-3AF80389153E}"/>
                  </a:ext>
                </a:extLst>
              </p14:cNvPr>
              <p14:cNvContentPartPr/>
              <p14:nvPr/>
            </p14:nvContentPartPr>
            <p14:xfrm>
              <a:off x="4884795" y="4247130"/>
              <a:ext cx="3364560" cy="1970280"/>
            </p14:xfrm>
          </p:contentPart>
        </mc:Choice>
        <mc:Fallback xmlns="">
          <p:pic>
            <p:nvPicPr>
              <p:cNvPr id="2" name="Ink 1">
                <a:extLst>
                  <a:ext uri="{FF2B5EF4-FFF2-40B4-BE49-F238E27FC236}">
                    <a16:creationId xmlns:a16="http://schemas.microsoft.com/office/drawing/2014/main" id="{C3531813-E4FA-D19A-BBA7-3AF80389153E}"/>
                  </a:ext>
                </a:extLst>
              </p:cNvPr>
              <p:cNvPicPr/>
              <p:nvPr/>
            </p:nvPicPr>
            <p:blipFill>
              <a:blip r:embed="rId11"/>
              <a:stretch>
                <a:fillRect/>
              </a:stretch>
            </p:blipFill>
            <p:spPr>
              <a:xfrm>
                <a:off x="4878675" y="4241010"/>
                <a:ext cx="3376800" cy="1982520"/>
              </a:xfrm>
              <a:prstGeom prst="rect">
                <a:avLst/>
              </a:prstGeom>
            </p:spPr>
          </p:pic>
        </mc:Fallback>
      </mc:AlternateContent>
    </p:spTree>
    <p:extLst>
      <p:ext uri="{BB962C8B-B14F-4D97-AF65-F5344CB8AC3E}">
        <p14:creationId xmlns:p14="http://schemas.microsoft.com/office/powerpoint/2010/main" val="115105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Cosmic Distance Ladder</a:t>
            </a:r>
            <a:br>
              <a:rPr lang="en-US" dirty="0"/>
            </a:br>
            <a:r>
              <a:rPr lang="en-US" dirty="0"/>
              <a:t>2. </a:t>
            </a:r>
            <a:r>
              <a:rPr lang="en-US" sz="3200" dirty="0"/>
              <a:t>Parallax (Nearby Stars)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982" y="1600200"/>
            <a:ext cx="7620000" cy="4295775"/>
          </a:xfrm>
          <a:prstGeom prst="rect">
            <a:avLst/>
          </a:prstGeom>
        </p:spPr>
      </p:pic>
      <p:sp>
        <p:nvSpPr>
          <p:cNvPr id="6" name="Rectangle 5"/>
          <p:cNvSpPr/>
          <p:nvPr/>
        </p:nvSpPr>
        <p:spPr>
          <a:xfrm>
            <a:off x="521687" y="6096000"/>
            <a:ext cx="7753854" cy="707886"/>
          </a:xfrm>
          <a:prstGeom prst="rect">
            <a:avLst/>
          </a:prstGeom>
        </p:spPr>
        <p:txBody>
          <a:bodyPr wrap="none">
            <a:spAutoFit/>
          </a:bodyPr>
          <a:lstStyle/>
          <a:p>
            <a:r>
              <a:rPr lang="en-US" sz="4000" i="1" dirty="0"/>
              <a:t>d</a:t>
            </a:r>
            <a:r>
              <a:rPr lang="en-US" sz="4000" dirty="0"/>
              <a:t> = 1/</a:t>
            </a:r>
            <a:r>
              <a:rPr lang="en-US" sz="4000" i="1" dirty="0"/>
              <a:t>p (</a:t>
            </a:r>
            <a:r>
              <a:rPr lang="en-US" sz="3200" i="1" dirty="0"/>
              <a:t>d is in parsecs and p in </a:t>
            </a:r>
            <a:r>
              <a:rPr lang="en-US" sz="3200" i="1" dirty="0" err="1"/>
              <a:t>arcseconds</a:t>
            </a:r>
            <a:r>
              <a:rPr lang="en-US" sz="4000" i="1" dirty="0"/>
              <a:t>)</a:t>
            </a:r>
            <a:endParaRPr lang="en-US" sz="40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12424B-25E9-AA3A-B294-613B3ACAC6A7}"/>
                  </a:ext>
                </a:extLst>
              </p14:cNvPr>
              <p14:cNvContentPartPr/>
              <p14:nvPr/>
            </p14:nvContentPartPr>
            <p14:xfrm>
              <a:off x="3913515" y="3419100"/>
              <a:ext cx="102960" cy="647280"/>
            </p14:xfrm>
          </p:contentPart>
        </mc:Choice>
        <mc:Fallback xmlns="">
          <p:pic>
            <p:nvPicPr>
              <p:cNvPr id="3" name="Ink 2">
                <a:extLst>
                  <a:ext uri="{FF2B5EF4-FFF2-40B4-BE49-F238E27FC236}">
                    <a16:creationId xmlns:a16="http://schemas.microsoft.com/office/drawing/2014/main" id="{8112424B-25E9-AA3A-B294-613B3ACAC6A7}"/>
                  </a:ext>
                </a:extLst>
              </p:cNvPr>
              <p:cNvPicPr/>
              <p:nvPr/>
            </p:nvPicPr>
            <p:blipFill>
              <a:blip r:embed="rId4"/>
              <a:stretch>
                <a:fillRect/>
              </a:stretch>
            </p:blipFill>
            <p:spPr>
              <a:xfrm>
                <a:off x="3907395" y="3412980"/>
                <a:ext cx="115200" cy="659520"/>
              </a:xfrm>
              <a:prstGeom prst="rect">
                <a:avLst/>
              </a:prstGeom>
            </p:spPr>
          </p:pic>
        </mc:Fallback>
      </mc:AlternateContent>
      <p:sp>
        <p:nvSpPr>
          <p:cNvPr id="4" name="Rectangle 3">
            <a:extLst>
              <a:ext uri="{FF2B5EF4-FFF2-40B4-BE49-F238E27FC236}">
                <a16:creationId xmlns:a16="http://schemas.microsoft.com/office/drawing/2014/main" id="{F1F6171D-AD19-418B-8B9D-324E1B2A940B}"/>
              </a:ext>
            </a:extLst>
          </p:cNvPr>
          <p:cNvSpPr/>
          <p:nvPr/>
        </p:nvSpPr>
        <p:spPr>
          <a:xfrm>
            <a:off x="3429000" y="92214"/>
            <a:ext cx="5418382" cy="369332"/>
          </a:xfrm>
          <a:prstGeom prst="rect">
            <a:avLst/>
          </a:prstGeom>
        </p:spPr>
        <p:txBody>
          <a:bodyPr wrap="square">
            <a:spAutoFit/>
          </a:bodyPr>
          <a:lstStyle/>
          <a:p>
            <a:r>
              <a:rPr lang="en-AE" dirty="0"/>
              <a:t>https://www.youtube.com/watch?v=XUQAIldqPww</a:t>
            </a:r>
          </a:p>
        </p:txBody>
      </p:sp>
    </p:spTree>
    <p:extLst>
      <p:ext uri="{BB962C8B-B14F-4D97-AF65-F5344CB8AC3E}">
        <p14:creationId xmlns:p14="http://schemas.microsoft.com/office/powerpoint/2010/main" val="302674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3372310" cy="13806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600113"/>
            <a:ext cx="3492450" cy="122837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355" y="4133850"/>
            <a:ext cx="4264025" cy="1504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Brace 4"/>
          <p:cNvSpPr/>
          <p:nvPr/>
        </p:nvSpPr>
        <p:spPr>
          <a:xfrm rot="5400000">
            <a:off x="3894367" y="1828800"/>
            <a:ext cx="762000" cy="3200400"/>
          </a:xfrm>
          <a:prstGeom prst="rightBrace">
            <a:avLst/>
          </a:prstGeom>
          <a:ln w="571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368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06375" y="304800"/>
            <a:ext cx="8023225" cy="470898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3600" b="1" dirty="0">
                <a:latin typeface="Times New Roman" pitchFamily="18" charset="0"/>
                <a:cs typeface="Times New Roman" pitchFamily="18" charset="0"/>
              </a:rPr>
              <a:t> </a:t>
            </a:r>
            <a:r>
              <a:rPr lang="en-US" sz="3200" b="1" dirty="0">
                <a:latin typeface="Times New Roman" pitchFamily="18" charset="0"/>
              </a:rPr>
              <a:t>If </a:t>
            </a:r>
            <a:r>
              <a:rPr lang="en-US" sz="2400" dirty="0">
                <a:latin typeface="Times New Roman" pitchFamily="18" charset="0"/>
                <a:cs typeface="Times New Roman" pitchFamily="18" charset="0"/>
              </a:rPr>
              <a:t>we know the</a:t>
            </a:r>
            <a:r>
              <a:rPr lang="en-US" sz="2400" b="1" i="1" dirty="0">
                <a:latin typeface="Times New Roman" pitchFamily="18" charset="0"/>
                <a:cs typeface="Times New Roman" pitchFamily="18" charset="0"/>
              </a:rPr>
              <a:t> luminosity</a:t>
            </a:r>
            <a:r>
              <a:rPr lang="en-US" sz="2400" dirty="0">
                <a:latin typeface="Times New Roman" pitchFamily="18" charset="0"/>
                <a:cs typeface="Times New Roman" pitchFamily="18" charset="0"/>
              </a:rPr>
              <a:t> (from apparent brightness and distance measurements) and the </a:t>
            </a:r>
            <a:r>
              <a:rPr lang="en-US" sz="2400" b="1" i="1" dirty="0">
                <a:latin typeface="Times New Roman" pitchFamily="18" charset="0"/>
                <a:cs typeface="Times New Roman" pitchFamily="18" charset="0"/>
              </a:rPr>
              <a:t>temperature </a:t>
            </a:r>
            <a:r>
              <a:rPr lang="en-US" sz="2400" dirty="0">
                <a:latin typeface="Times New Roman" pitchFamily="18" charset="0"/>
                <a:cs typeface="Times New Roman" pitchFamily="18" charset="0"/>
              </a:rPr>
              <a:t>of the stars, then we can calculate their physical size:</a:t>
            </a:r>
            <a:endParaRPr lang="en-US" sz="3600" dirty="0">
              <a:latin typeface="Times New Roman" pitchFamily="18" charset="0"/>
              <a:cs typeface="Times New Roman" pitchFamily="18" charset="0"/>
            </a:endParaRPr>
          </a:p>
          <a:p>
            <a:endParaRPr lang="en-US" sz="3600" b="1" dirty="0">
              <a:latin typeface="Times New Roman" pitchFamily="18" charset="0"/>
              <a:cs typeface="Times New Roman" pitchFamily="18" charset="0"/>
            </a:endParaRPr>
          </a:p>
          <a:p>
            <a:r>
              <a:rPr lang="en-US" sz="3600" b="1" dirty="0">
                <a:latin typeface="Times New Roman" pitchFamily="18" charset="0"/>
                <a:cs typeface="Times New Roman" pitchFamily="18" charset="0"/>
              </a:rPr>
              <a:t>A</a:t>
            </a:r>
            <a:r>
              <a:rPr lang="en-US" sz="2400" dirty="0">
                <a:latin typeface="Times New Roman" pitchFamily="18" charset="0"/>
                <a:cs typeface="Times New Roman" pitchFamily="18" charset="0"/>
              </a:rPr>
              <a:t>ssuming that stars are </a:t>
            </a:r>
            <a:r>
              <a:rPr lang="en-US" sz="2400" b="1" i="1" dirty="0">
                <a:latin typeface="Times New Roman" pitchFamily="18" charset="0"/>
                <a:cs typeface="Times New Roman" pitchFamily="18" charset="0"/>
              </a:rPr>
              <a:t>blackbody</a:t>
            </a:r>
          </a:p>
          <a:p>
            <a:pPr lvl="1">
              <a:buFontTx/>
              <a:buChar char="•"/>
            </a:pPr>
            <a:r>
              <a:rPr lang="en-US" sz="2400" dirty="0">
                <a:latin typeface="Times New Roman" pitchFamily="18" charset="0"/>
                <a:cs typeface="Times New Roman" pitchFamily="18" charset="0"/>
              </a:rPr>
              <a:t>The energy output of a unit surface area on the surface of the star is determined by its </a:t>
            </a:r>
            <a:r>
              <a:rPr lang="en-US" sz="2400" b="1" dirty="0">
                <a:solidFill>
                  <a:srgbClr val="3333FF"/>
                </a:solidFill>
                <a:latin typeface="Times New Roman" pitchFamily="18" charset="0"/>
                <a:cs typeface="Times New Roman" pitchFamily="18" charset="0"/>
              </a:rPr>
              <a:t>temperature</a:t>
            </a:r>
            <a:r>
              <a:rPr lang="en-US" sz="2400" dirty="0">
                <a:latin typeface="Times New Roman" pitchFamily="18" charset="0"/>
                <a:cs typeface="Times New Roman" pitchFamily="18" charset="0"/>
              </a:rPr>
              <a:t> (Stefan-</a:t>
            </a:r>
            <a:r>
              <a:rPr lang="en-US" sz="2400" dirty="0" err="1">
                <a:latin typeface="Times New Roman" pitchFamily="18" charset="0"/>
                <a:cs typeface="Times New Roman" pitchFamily="18" charset="0"/>
              </a:rPr>
              <a:t>Boltzman</a:t>
            </a:r>
            <a:r>
              <a:rPr lang="en-US" sz="2400" dirty="0">
                <a:latin typeface="Times New Roman" pitchFamily="18" charset="0"/>
                <a:cs typeface="Times New Roman" pitchFamily="18" charset="0"/>
              </a:rPr>
              <a:t> Law)</a:t>
            </a:r>
            <a:endParaRPr lang="en-US" sz="2000" dirty="0"/>
          </a:p>
          <a:p>
            <a:pPr lvl="1">
              <a:buFontTx/>
              <a:buChar char="•"/>
            </a:pPr>
            <a:r>
              <a:rPr lang="en-US" sz="2400" dirty="0">
                <a:latin typeface="Times New Roman" pitchFamily="18" charset="0"/>
                <a:cs typeface="Times New Roman" pitchFamily="18" charset="0"/>
              </a:rPr>
              <a:t>The total energy output (luminosity) therefore depends on the temperature and its total surface area, which is related to its size.</a:t>
            </a:r>
          </a:p>
        </p:txBody>
      </p:sp>
      <p:graphicFrame>
        <p:nvGraphicFramePr>
          <p:cNvPr id="5" name="Object 4"/>
          <p:cNvGraphicFramePr>
            <a:graphicFrameLocks noChangeAspect="1"/>
          </p:cNvGraphicFramePr>
          <p:nvPr>
            <p:extLst>
              <p:ext uri="{D42A27DB-BD31-4B8C-83A1-F6EECF244321}">
                <p14:modId xmlns:p14="http://schemas.microsoft.com/office/powerpoint/2010/main" val="2557315969"/>
              </p:ext>
            </p:extLst>
          </p:nvPr>
        </p:nvGraphicFramePr>
        <p:xfrm>
          <a:off x="2693987" y="5013781"/>
          <a:ext cx="3048000" cy="1284654"/>
        </p:xfrm>
        <a:graphic>
          <a:graphicData uri="http://schemas.openxmlformats.org/presentationml/2006/ole">
            <mc:AlternateContent xmlns:mc="http://schemas.openxmlformats.org/markup-compatibility/2006">
              <mc:Choice xmlns:v="urn:schemas-microsoft-com:vml" Requires="v">
                <p:oleObj spid="_x0000_s1039" name="Equation" r:id="rId3" imgW="1054080" imgH="444240" progId="Equation.3">
                  <p:embed/>
                </p:oleObj>
              </mc:Choice>
              <mc:Fallback>
                <p:oleObj name="Equation" r:id="rId3" imgW="1054080" imgH="44424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987" y="5013781"/>
                        <a:ext cx="3048000" cy="128465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60174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213911"/>
            <a:ext cx="7924800" cy="1815882"/>
          </a:xfrm>
          <a:prstGeom prst="rect">
            <a:avLst/>
          </a:prstGeom>
          <a:noFill/>
        </p:spPr>
        <p:txBody>
          <a:bodyPr wrap="square" rtlCol="0">
            <a:spAutoFit/>
          </a:bodyPr>
          <a:lstStyle/>
          <a:p>
            <a:r>
              <a:rPr lang="en-US" sz="2800" dirty="0"/>
              <a:t>Q: The surface temperatures of Sirius A and Sirius B are found to be equal. The absolute magnitude of Sirius B is larger than that of Sirius A by 10. How does their radii compare?</a:t>
            </a:r>
          </a:p>
        </p:txBody>
      </p:sp>
    </p:spTree>
    <p:extLst>
      <p:ext uri="{BB962C8B-B14F-4D97-AF65-F5344CB8AC3E}">
        <p14:creationId xmlns:p14="http://schemas.microsoft.com/office/powerpoint/2010/main" val="3187642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B691-E4D9-705C-C775-311DA77659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430A2-1B0C-4C5B-F94A-44BC45BD47A6}"/>
              </a:ext>
            </a:extLst>
          </p:cNvPr>
          <p:cNvSpPr>
            <a:spLocks noGrp="1"/>
          </p:cNvSpPr>
          <p:nvPr>
            <p:ph idx="1"/>
          </p:nvPr>
        </p:nvSpPr>
        <p:spPr/>
        <p:txBody>
          <a:bodyPr/>
          <a:lstStyle/>
          <a:p>
            <a:r>
              <a:rPr lang="en-US" sz="2400" i="1" dirty="0"/>
              <a:t>R</a:t>
            </a:r>
            <a:r>
              <a:rPr lang="en-US" sz="2400" baseline="-25000" dirty="0"/>
              <a:t>2</a:t>
            </a:r>
            <a:r>
              <a:rPr lang="en-US" sz="2400" dirty="0"/>
              <a:t> = 0.01 × </a:t>
            </a:r>
            <a:r>
              <a:rPr lang="en-US" sz="2400" i="1" dirty="0"/>
              <a:t>R</a:t>
            </a:r>
            <a:r>
              <a:rPr lang="en-US" sz="2400" baseline="-25000" dirty="0"/>
              <a:t>1</a:t>
            </a:r>
          </a:p>
          <a:p>
            <a:r>
              <a:rPr lang="en-US" sz="2400" dirty="0"/>
              <a:t>Thus the radius of Sirius A is 100 times that of Sirius B.</a:t>
            </a:r>
          </a:p>
          <a:p>
            <a:endParaRPr lang="en-US" sz="2400" baseline="-25000" dirty="0"/>
          </a:p>
          <a:p>
            <a:endParaRPr lang="en-US" dirty="0"/>
          </a:p>
        </p:txBody>
      </p:sp>
    </p:spTree>
    <p:extLst>
      <p:ext uri="{BB962C8B-B14F-4D97-AF65-F5344CB8AC3E}">
        <p14:creationId xmlns:p14="http://schemas.microsoft.com/office/powerpoint/2010/main" val="3342051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96E6-4640-4AF1-866B-3E95A1A4008D}"/>
              </a:ext>
            </a:extLst>
          </p:cNvPr>
          <p:cNvSpPr>
            <a:spLocks noGrp="1"/>
          </p:cNvSpPr>
          <p:nvPr>
            <p:ph type="title"/>
          </p:nvPr>
        </p:nvSpPr>
        <p:spPr/>
        <p:txBody>
          <a:bodyPr>
            <a:normAutofit fontScale="90000"/>
          </a:bodyPr>
          <a:lstStyle/>
          <a:p>
            <a:r>
              <a:rPr lang="en-GB" dirty="0"/>
              <a:t>Online tool to calculate distance for various stars from magnitude</a:t>
            </a:r>
            <a:endParaRPr lang="en-AE" dirty="0"/>
          </a:p>
        </p:txBody>
      </p:sp>
      <p:sp>
        <p:nvSpPr>
          <p:cNvPr id="3" name="Content Placeholder 2">
            <a:extLst>
              <a:ext uri="{FF2B5EF4-FFF2-40B4-BE49-F238E27FC236}">
                <a16:creationId xmlns:a16="http://schemas.microsoft.com/office/drawing/2014/main" id="{D352A08A-43DD-4982-9A93-F22DC8E16A02}"/>
              </a:ext>
            </a:extLst>
          </p:cNvPr>
          <p:cNvSpPr>
            <a:spLocks noGrp="1"/>
          </p:cNvSpPr>
          <p:nvPr>
            <p:ph idx="1"/>
          </p:nvPr>
        </p:nvSpPr>
        <p:spPr/>
        <p:txBody>
          <a:bodyPr>
            <a:normAutofit/>
          </a:bodyPr>
          <a:lstStyle/>
          <a:p>
            <a:r>
              <a:rPr lang="en-GB" dirty="0">
                <a:hlinkClick r:id="rId2"/>
              </a:rPr>
              <a:t>https://javalab.org/en/magnitude_en/</a:t>
            </a:r>
            <a:endParaRPr lang="en-GB" dirty="0"/>
          </a:p>
          <a:p>
            <a:endParaRPr lang="en-GB" dirty="0"/>
          </a:p>
          <a:p>
            <a:r>
              <a:rPr lang="en-GB" u="sng" dirty="0">
                <a:hlinkClick r:id="rId3" tooltip="www.aavso.org"/>
              </a:rPr>
              <a:t>aavso.org</a:t>
            </a:r>
            <a:br>
              <a:rPr lang="en-GB" dirty="0"/>
            </a:br>
            <a:br>
              <a:rPr lang="en-GB" dirty="0"/>
            </a:br>
            <a:endParaRPr lang="en-AE" dirty="0"/>
          </a:p>
        </p:txBody>
      </p:sp>
    </p:spTree>
    <p:extLst>
      <p:ext uri="{BB962C8B-B14F-4D97-AF65-F5344CB8AC3E}">
        <p14:creationId xmlns:p14="http://schemas.microsoft.com/office/powerpoint/2010/main" val="2804561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525328-D486-4C19-A4CE-4881FC8A91E8}"/>
              </a:ext>
            </a:extLst>
          </p:cNvPr>
          <p:cNvSpPr/>
          <p:nvPr/>
        </p:nvSpPr>
        <p:spPr>
          <a:xfrm>
            <a:off x="381000" y="612845"/>
            <a:ext cx="8534400" cy="2862322"/>
          </a:xfrm>
          <a:prstGeom prst="rect">
            <a:avLst/>
          </a:prstGeom>
        </p:spPr>
        <p:txBody>
          <a:bodyPr wrap="square">
            <a:spAutoFit/>
          </a:bodyPr>
          <a:lstStyle/>
          <a:p>
            <a:r>
              <a:rPr lang="en-GB" dirty="0">
                <a:solidFill>
                  <a:srgbClr val="282829"/>
                </a:solidFill>
                <a:latin typeface="-apple-system"/>
              </a:rPr>
              <a:t>The primary method is differential photometry, which means finding the difference of magnitude between star A and star B. Modern photometry is now done using CCD’s attached to the telescope where the eyepiece normally fits. The goal is to compare the number of photons collected from the target star and the comparison star. There are quite a few astronomical CCD capture programs that will tell you how many photons/electrons have been collected within a specified aperture setting.</a:t>
            </a:r>
          </a:p>
          <a:p>
            <a:r>
              <a:rPr lang="en-GB" dirty="0">
                <a:solidFill>
                  <a:srgbClr val="282829"/>
                </a:solidFill>
                <a:latin typeface="-apple-system"/>
              </a:rPr>
              <a:t>Let me provide a simplified step by step method.</a:t>
            </a:r>
          </a:p>
          <a:p>
            <a:r>
              <a:rPr lang="en-GB" dirty="0">
                <a:solidFill>
                  <a:srgbClr val="282829"/>
                </a:solidFill>
                <a:latin typeface="-apple-system"/>
              </a:rPr>
              <a:t>Star A is our target star. Star B is our comparison star. It is important that star B is a star that is known not to be a variable and has a catalogued magnitude.</a:t>
            </a:r>
          </a:p>
          <a:p>
            <a:r>
              <a:rPr lang="en-GB" dirty="0">
                <a:solidFill>
                  <a:srgbClr val="282829"/>
                </a:solidFill>
                <a:latin typeface="-apple-system"/>
              </a:rPr>
              <a:t>It is easiest if both the target star and the comparison star are in the same field of view</a:t>
            </a:r>
            <a:endParaRPr lang="en-GB" b="0" i="0" dirty="0">
              <a:solidFill>
                <a:srgbClr val="282829"/>
              </a:solidFill>
              <a:effectLst/>
              <a:latin typeface="-apple-system"/>
            </a:endParaRPr>
          </a:p>
        </p:txBody>
      </p:sp>
    </p:spTree>
    <p:extLst>
      <p:ext uri="{BB962C8B-B14F-4D97-AF65-F5344CB8AC3E}">
        <p14:creationId xmlns:p14="http://schemas.microsoft.com/office/powerpoint/2010/main" val="620090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2A9486-FD17-4A33-A4EF-3A05E8DE8536}"/>
              </a:ext>
            </a:extLst>
          </p:cNvPr>
          <p:cNvSpPr/>
          <p:nvPr/>
        </p:nvSpPr>
        <p:spPr>
          <a:xfrm>
            <a:off x="304800" y="457200"/>
            <a:ext cx="8534400" cy="3970318"/>
          </a:xfrm>
          <a:prstGeom prst="rect">
            <a:avLst/>
          </a:prstGeom>
        </p:spPr>
        <p:txBody>
          <a:bodyPr wrap="square">
            <a:spAutoFit/>
          </a:bodyPr>
          <a:lstStyle/>
          <a:p>
            <a:r>
              <a:rPr lang="en-GB" dirty="0">
                <a:solidFill>
                  <a:srgbClr val="282829"/>
                </a:solidFill>
                <a:latin typeface="-apple-system"/>
              </a:rPr>
              <a:t>If you want your measurement of apparent magnitude to be part of a collective effort in which observation results are collated, you will want to make use of a filter. The most common is a V (Visual) filter that operates in the green part of the spectrum. Many observers make use of 3 filters depending on the star - BVR - Blue, Visual (Green) Red/Infrared. With these one can find magnitude at different points of the light spectrum since most stars do not have equal magnitudes within the BVR range. Unfiltered observations are also useful, especially if the data is not going to be shared.</a:t>
            </a:r>
          </a:p>
          <a:p>
            <a:r>
              <a:rPr lang="en-GB" dirty="0">
                <a:solidFill>
                  <a:srgbClr val="282829"/>
                </a:solidFill>
                <a:latin typeface="-apple-system"/>
              </a:rPr>
              <a:t>Here’s the results of observations I made several years ago of supernova SN2011dh. I obtained a star map from the AAVSO for the coordinates of SN2011dh. That map provided me with several comparison stars of similar magnitude of the expected supernova.</a:t>
            </a:r>
          </a:p>
          <a:p>
            <a:r>
              <a:rPr lang="en-GB" dirty="0">
                <a:solidFill>
                  <a:srgbClr val="282829"/>
                </a:solidFill>
                <a:latin typeface="-apple-system"/>
              </a:rPr>
              <a:t>Date: 6/21/2011; Comparison star - 39197.9 e; SN2011dh - 98893.7 e.</a:t>
            </a:r>
          </a:p>
          <a:p>
            <a:r>
              <a:rPr lang="en-GB" dirty="0">
                <a:solidFill>
                  <a:srgbClr val="282829"/>
                </a:solidFill>
                <a:latin typeface="-apple-system"/>
              </a:rPr>
              <a:t>After processing the CCD image, my software reported that my target star collected 39,197.9 electrons (total flux), and 98,893.7 electrons (total flux) for SN2011dh</a:t>
            </a:r>
            <a:endParaRPr lang="en-GB" b="0" i="0" dirty="0">
              <a:solidFill>
                <a:srgbClr val="282829"/>
              </a:solidFill>
              <a:effectLst/>
              <a:latin typeface="-apple-system"/>
            </a:endParaRPr>
          </a:p>
        </p:txBody>
      </p:sp>
    </p:spTree>
    <p:extLst>
      <p:ext uri="{BB962C8B-B14F-4D97-AF65-F5344CB8AC3E}">
        <p14:creationId xmlns:p14="http://schemas.microsoft.com/office/powerpoint/2010/main" val="3227371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4F321E-B5F9-46CF-8AA4-3D923D455ABB}"/>
              </a:ext>
            </a:extLst>
          </p:cNvPr>
          <p:cNvPicPr>
            <a:picLocks noChangeAspect="1"/>
          </p:cNvPicPr>
          <p:nvPr/>
        </p:nvPicPr>
        <p:blipFill>
          <a:blip r:embed="rId2"/>
          <a:stretch>
            <a:fillRect/>
          </a:stretch>
        </p:blipFill>
        <p:spPr>
          <a:xfrm>
            <a:off x="990600" y="609600"/>
            <a:ext cx="7681700" cy="3991051"/>
          </a:xfrm>
          <a:prstGeom prst="rect">
            <a:avLst/>
          </a:prstGeom>
        </p:spPr>
      </p:pic>
    </p:spTree>
    <p:extLst>
      <p:ext uri="{BB962C8B-B14F-4D97-AF65-F5344CB8AC3E}">
        <p14:creationId xmlns:p14="http://schemas.microsoft.com/office/powerpoint/2010/main" val="1206964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3251F3-F8E3-4165-9C2C-522800C243E5}"/>
              </a:ext>
            </a:extLst>
          </p:cNvPr>
          <p:cNvSpPr/>
          <p:nvPr/>
        </p:nvSpPr>
        <p:spPr>
          <a:xfrm>
            <a:off x="533400" y="609600"/>
            <a:ext cx="8077200" cy="2031325"/>
          </a:xfrm>
          <a:prstGeom prst="rect">
            <a:avLst/>
          </a:prstGeom>
        </p:spPr>
        <p:txBody>
          <a:bodyPr wrap="square">
            <a:spAutoFit/>
          </a:bodyPr>
          <a:lstStyle/>
          <a:p>
            <a:r>
              <a:rPr lang="en-GB" dirty="0">
                <a:solidFill>
                  <a:srgbClr val="282829"/>
                </a:solidFill>
                <a:latin typeface="-apple-system"/>
              </a:rPr>
              <a:t>If your purpose is to observe changes in magnitude over a period of time, you can stop here. If you want to convert the difference into an actual apparent magnitude (m) you have one more step:</a:t>
            </a:r>
          </a:p>
          <a:p>
            <a:r>
              <a:rPr lang="en-GB" dirty="0">
                <a:solidFill>
                  <a:srgbClr val="282829"/>
                </a:solidFill>
                <a:latin typeface="-apple-system"/>
              </a:rPr>
              <a:t>m(target) = m(comp star) + delta.</a:t>
            </a:r>
          </a:p>
          <a:p>
            <a:r>
              <a:rPr lang="en-GB" dirty="0">
                <a:solidFill>
                  <a:srgbClr val="282829"/>
                </a:solidFill>
                <a:latin typeface="-apple-system"/>
              </a:rPr>
              <a:t>In the case of my example, the comparison star has a magnitude of 13.615 and we observed a delta of -1.0047 between the comparison star and SN2011dh. Adding the two values results in a Magnitude 12.61 of SN2011dh.</a:t>
            </a:r>
            <a:endParaRPr lang="en-GB" b="0" i="0" dirty="0">
              <a:solidFill>
                <a:srgbClr val="282829"/>
              </a:solidFill>
              <a:effectLst/>
              <a:latin typeface="-apple-system"/>
            </a:endParaRPr>
          </a:p>
        </p:txBody>
      </p:sp>
    </p:spTree>
    <p:extLst>
      <p:ext uri="{BB962C8B-B14F-4D97-AF65-F5344CB8AC3E}">
        <p14:creationId xmlns:p14="http://schemas.microsoft.com/office/powerpoint/2010/main" val="30237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126162"/>
          </a:xfrm>
        </p:spPr>
        <p:txBody>
          <a:bodyPr>
            <a:normAutofit/>
          </a:bodyPr>
          <a:lstStyle/>
          <a:p>
            <a:r>
              <a:rPr lang="en-US" dirty="0"/>
              <a:t>3. Stellar Temperature</a:t>
            </a:r>
            <a:br>
              <a:rPr lang="en-US" sz="3600" dirty="0">
                <a:solidFill>
                  <a:srgbClr val="0070C0"/>
                </a:solidFill>
              </a:rPr>
            </a:br>
            <a:r>
              <a:rPr lang="en-US" sz="3200" dirty="0">
                <a:solidFill>
                  <a:srgbClr val="0070C0"/>
                </a:solidFill>
              </a:rPr>
              <a:t>Stars are black body radiators.</a:t>
            </a:r>
            <a:br>
              <a:rPr lang="en-US" sz="3200" dirty="0">
                <a:solidFill>
                  <a:srgbClr val="0070C0"/>
                </a:solidFill>
              </a:rPr>
            </a:br>
            <a:br>
              <a:rPr lang="en-US" sz="3200" dirty="0">
                <a:solidFill>
                  <a:srgbClr val="0070C0"/>
                </a:solidFill>
              </a:rPr>
            </a:br>
            <a:br>
              <a:rPr lang="en-US" sz="32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endParaRPr lang="en-US" sz="3200" dirty="0">
              <a:solidFill>
                <a:srgbClr val="0070C0"/>
              </a:solidFill>
            </a:endParaRPr>
          </a:p>
        </p:txBody>
      </p:sp>
      <p:sp>
        <p:nvSpPr>
          <p:cNvPr id="4" name="Rectangle 3"/>
          <p:cNvSpPr>
            <a:spLocks noGrp="1" noChangeArrowheads="1"/>
          </p:cNvSpPr>
          <p:nvPr/>
        </p:nvSpPr>
        <p:spPr bwMode="auto">
          <a:xfrm>
            <a:off x="359569" y="1752600"/>
            <a:ext cx="7793832"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r" rtl="1"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Arial" pitchFamily="34" charset="0"/>
              </a:defRPr>
            </a:lvl1pPr>
            <a:lvl2pPr marL="639763" indent="-246063" algn="r" rtl="1"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Arial" pitchFamily="34" charset="0"/>
              </a:defRPr>
            </a:lvl2pPr>
            <a:lvl3pPr marL="914400" indent="-246063" algn="r" rtl="1"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Arial" pitchFamily="34" charset="0"/>
              </a:defRPr>
            </a:lvl3pPr>
            <a:lvl4pPr marL="1187450" indent="-209550" algn="r" rtl="1"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Arial" pitchFamily="34" charset="0"/>
              </a:defRPr>
            </a:lvl4pPr>
            <a:lvl5pPr marL="1462088" indent="-209550" algn="r" rtl="1"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Arial" pitchFamily="34" charset="0"/>
              </a:defRPr>
            </a:lvl5pPr>
            <a:lvl6pPr marL="1737360" indent="-210312" algn="r" rtl="1"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r" rtl="1"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r" rtl="1"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rtl="0" eaLnBrk="1" hangingPunct="1">
              <a:buFontTx/>
              <a:buNone/>
            </a:pPr>
            <a:r>
              <a:rPr lang="de-DE" sz="2400" dirty="0">
                <a:solidFill>
                  <a:schemeClr val="tx2"/>
                </a:solidFill>
              </a:rPr>
              <a:t>-</a:t>
            </a:r>
            <a:r>
              <a:rPr lang="de-DE" sz="2400" dirty="0">
                <a:solidFill>
                  <a:srgbClr val="FFFF00"/>
                </a:solidFill>
              </a:rPr>
              <a:t>    </a:t>
            </a:r>
            <a:r>
              <a:rPr lang="de-DE" sz="2400" dirty="0">
                <a:solidFill>
                  <a:schemeClr val="tx2"/>
                </a:solidFill>
                <a:latin typeface="Times New Roman" pitchFamily="18" charset="0"/>
                <a:cs typeface="Times New Roman" pitchFamily="18" charset="0"/>
              </a:rPr>
              <a:t>A black body is a theoretical object that absorbs 100% of the radiation that hits it. Therefore it reflects no radiation and appears perfectly black.</a:t>
            </a:r>
          </a:p>
          <a:p>
            <a:pPr algn="just" rtl="0" eaLnBrk="1" hangingPunct="1">
              <a:buFontTx/>
              <a:buNone/>
            </a:pPr>
            <a:r>
              <a:rPr lang="de-DE" sz="2400" dirty="0">
                <a:solidFill>
                  <a:schemeClr val="tx2"/>
                </a:solidFill>
                <a:latin typeface="Times New Roman" pitchFamily="18" charset="0"/>
                <a:cs typeface="Times New Roman" pitchFamily="18" charset="0"/>
              </a:rPr>
              <a:t>-    Roughly we can say that the stars radiate like blackbody radiators.</a:t>
            </a:r>
          </a:p>
          <a:p>
            <a:pPr algn="just" rtl="0" eaLnBrk="1" hangingPunct="1">
              <a:buFontTx/>
              <a:buNone/>
            </a:pPr>
            <a:r>
              <a:rPr lang="de-DE" sz="2400" dirty="0">
                <a:solidFill>
                  <a:schemeClr val="tx2"/>
                </a:solidFill>
                <a:latin typeface="Times New Roman" pitchFamily="18" charset="0"/>
                <a:cs typeface="Times New Roman" pitchFamily="18" charset="0"/>
              </a:rPr>
              <a:t>-    At a particular temperature the black body would emit the maximum amount of energy possible for that temperature.</a:t>
            </a:r>
          </a:p>
          <a:p>
            <a:pPr algn="just" rtl="0" eaLnBrk="1" hangingPunct="1">
              <a:buFont typeface="Wingdings" pitchFamily="2" charset="2"/>
              <a:buNone/>
            </a:pPr>
            <a:r>
              <a:rPr lang="en-US" sz="2400" dirty="0">
                <a:solidFill>
                  <a:schemeClr val="tx2"/>
                </a:solidFill>
                <a:latin typeface="Times New Roman" pitchFamily="18" charset="0"/>
                <a:cs typeface="Times New Roman" pitchFamily="18" charset="0"/>
              </a:rPr>
              <a:t>-    Blackbody radiation does not depend on the type of object emitting it. Entire spectrum of blackbody radiation depends on only one parameter, the temperature, T.</a:t>
            </a:r>
            <a:endParaRPr lang="de-DE" sz="24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3355216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Cosmic Distance Ladder</a:t>
            </a:r>
            <a:br>
              <a:rPr lang="en-US" dirty="0"/>
            </a:br>
            <a:r>
              <a:rPr lang="en-US" sz="3200" dirty="0"/>
              <a:t>Parallax (Nearby Stars)</a:t>
            </a:r>
          </a:p>
        </p:txBody>
      </p:sp>
      <p:sp>
        <p:nvSpPr>
          <p:cNvPr id="6" name="Rectangle 5"/>
          <p:cNvSpPr/>
          <p:nvPr/>
        </p:nvSpPr>
        <p:spPr>
          <a:xfrm>
            <a:off x="521686" y="1676400"/>
            <a:ext cx="8622313" cy="4647426"/>
          </a:xfrm>
          <a:prstGeom prst="rect">
            <a:avLst/>
          </a:prstGeom>
        </p:spPr>
        <p:txBody>
          <a:bodyPr wrap="square">
            <a:spAutoFit/>
          </a:bodyPr>
          <a:lstStyle/>
          <a:p>
            <a:r>
              <a:rPr lang="en-US" sz="4000" i="1" dirty="0"/>
              <a:t>d</a:t>
            </a:r>
            <a:r>
              <a:rPr lang="en-US" sz="4000" dirty="0"/>
              <a:t> = 1/</a:t>
            </a:r>
            <a:r>
              <a:rPr lang="en-US" sz="4000" i="1" dirty="0"/>
              <a:t>p (</a:t>
            </a:r>
            <a:r>
              <a:rPr lang="en-US" sz="3200" i="1" dirty="0"/>
              <a:t>d is in parsecs and p in </a:t>
            </a:r>
            <a:r>
              <a:rPr lang="en-US" sz="3200" i="1" dirty="0" err="1"/>
              <a:t>arcseconds</a:t>
            </a:r>
            <a:r>
              <a:rPr lang="en-US" sz="4000" i="1" dirty="0"/>
              <a:t>)</a:t>
            </a:r>
          </a:p>
          <a:p>
            <a:endParaRPr lang="en-US" sz="4000" i="1" dirty="0"/>
          </a:p>
          <a:p>
            <a:r>
              <a:rPr lang="en-US" sz="2400" dirty="0"/>
              <a:t>An </a:t>
            </a:r>
            <a:r>
              <a:rPr lang="en-US" sz="2400" dirty="0">
                <a:hlinkClick r:id="rId2"/>
              </a:rPr>
              <a:t>arcsecond</a:t>
            </a:r>
            <a:r>
              <a:rPr lang="en-US" sz="2400" dirty="0"/>
              <a:t> (denoted by the symbol “) is an </a:t>
            </a:r>
            <a:r>
              <a:rPr lang="en-US" sz="2400" dirty="0" err="1"/>
              <a:t>anglular</a:t>
            </a:r>
            <a:r>
              <a:rPr lang="en-US" sz="2400" dirty="0"/>
              <a:t> </a:t>
            </a:r>
          </a:p>
          <a:p>
            <a:r>
              <a:rPr lang="en-US" sz="2400" dirty="0"/>
              <a:t>measurement equal to 1/3600 of a degree or 1/60 of an </a:t>
            </a:r>
          </a:p>
          <a:p>
            <a:r>
              <a:rPr lang="en-US" sz="2400" dirty="0">
                <a:hlinkClick r:id="rId3"/>
              </a:rPr>
              <a:t>arcminute</a:t>
            </a:r>
            <a:r>
              <a:rPr lang="en-US" sz="2400" dirty="0"/>
              <a:t>. There are also 206,264.5” in a </a:t>
            </a:r>
            <a:r>
              <a:rPr lang="en-US" sz="2400" dirty="0">
                <a:hlinkClick r:id="rId4"/>
              </a:rPr>
              <a:t>radian</a:t>
            </a:r>
            <a:r>
              <a:rPr lang="en-US" sz="2400" dirty="0"/>
              <a:t>, so that 1” </a:t>
            </a:r>
          </a:p>
          <a:p>
            <a:r>
              <a:rPr lang="en-US" sz="2400" dirty="0"/>
              <a:t>= 4.848 ×10</a:t>
            </a:r>
            <a:r>
              <a:rPr lang="en-US" sz="2400" baseline="30000" dirty="0"/>
              <a:t>-6</a:t>
            </a:r>
            <a:r>
              <a:rPr lang="en-US" sz="2400" dirty="0"/>
              <a:t> radians.</a:t>
            </a:r>
          </a:p>
          <a:p>
            <a:endParaRPr lang="en-US" sz="2400" dirty="0"/>
          </a:p>
          <a:p>
            <a:r>
              <a:rPr lang="en-US" sz="2400" b="1" dirty="0">
                <a:solidFill>
                  <a:schemeClr val="tx1">
                    <a:lumMod val="90000"/>
                    <a:lumOff val="10000"/>
                  </a:schemeClr>
                </a:solidFill>
              </a:rPr>
              <a:t>Limitations: </a:t>
            </a:r>
            <a:r>
              <a:rPr lang="en-US" sz="2400" dirty="0">
                <a:solidFill>
                  <a:srgbClr val="FF0000"/>
                </a:solidFill>
              </a:rPr>
              <a:t>Parallax angles of less than 0.01 </a:t>
            </a:r>
            <a:r>
              <a:rPr lang="en-US" sz="2400" dirty="0" err="1">
                <a:solidFill>
                  <a:srgbClr val="FF0000"/>
                </a:solidFill>
              </a:rPr>
              <a:t>arcsec</a:t>
            </a:r>
            <a:r>
              <a:rPr lang="en-US" sz="2400" dirty="0">
                <a:solidFill>
                  <a:srgbClr val="FF0000"/>
                </a:solidFill>
              </a:rPr>
              <a:t> are very </a:t>
            </a:r>
          </a:p>
          <a:p>
            <a:r>
              <a:rPr lang="en-US" sz="2400" dirty="0">
                <a:solidFill>
                  <a:srgbClr val="FF0000"/>
                </a:solidFill>
              </a:rPr>
              <a:t>difficult to measure from Earth because of the effects of the </a:t>
            </a:r>
          </a:p>
          <a:p>
            <a:r>
              <a:rPr lang="en-US" sz="2400" dirty="0">
                <a:solidFill>
                  <a:srgbClr val="FF0000"/>
                </a:solidFill>
              </a:rPr>
              <a:t>Earth's atmosphere. This limits Earth based telescopes to </a:t>
            </a:r>
          </a:p>
          <a:p>
            <a:r>
              <a:rPr lang="en-US" sz="2400" dirty="0">
                <a:solidFill>
                  <a:srgbClr val="FF0000"/>
                </a:solidFill>
              </a:rPr>
              <a:t>measuring the distances to stars about 1/0.01 or 100 parsecs away. </a:t>
            </a:r>
          </a:p>
        </p:txBody>
      </p:sp>
    </p:spTree>
    <p:extLst>
      <p:ext uri="{BB962C8B-B14F-4D97-AF65-F5344CB8AC3E}">
        <p14:creationId xmlns:p14="http://schemas.microsoft.com/office/powerpoint/2010/main" val="3783172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0206"/>
            <a:ext cx="5230813" cy="60975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Grp="1" noChangeArrowheads="1"/>
          </p:cNvSpPr>
          <p:nvPr/>
        </p:nvSpPr>
        <p:spPr bwMode="auto">
          <a:xfrm>
            <a:off x="3810000" y="381793"/>
            <a:ext cx="51054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bg1"/>
                </a:solidFill>
                <a:latin typeface="+mn-lt"/>
                <a:ea typeface="+mn-ea"/>
                <a:cs typeface="+mn-cs"/>
              </a:defRPr>
            </a:lvl1pPr>
            <a:lvl2pPr marL="742950" indent="-285750" algn="l" rtl="0" fontAlgn="base">
              <a:spcBef>
                <a:spcPct val="20000"/>
              </a:spcBef>
              <a:spcAft>
                <a:spcPct val="0"/>
              </a:spcAft>
              <a:buChar char="–"/>
              <a:defRPr sz="2800">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bg1"/>
                </a:solidFill>
                <a:latin typeface="+mn-lt"/>
              </a:defRPr>
            </a:lvl4pPr>
            <a:lvl5pPr marL="2057400" indent="-228600" algn="l" rtl="0" fontAlgn="base">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endParaRPr lang="en-US" sz="2400" dirty="0"/>
          </a:p>
          <a:p>
            <a:r>
              <a:rPr lang="en-US" sz="2400" dirty="0">
                <a:solidFill>
                  <a:schemeClr val="tx1"/>
                </a:solidFill>
              </a:rPr>
              <a:t>Visible light falls in the 400 to 700 nm range</a:t>
            </a: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r>
              <a:rPr lang="en-US" sz="2400" dirty="0">
                <a:solidFill>
                  <a:schemeClr val="tx1"/>
                </a:solidFill>
              </a:rPr>
              <a:t>Stars, galaxies and other objects emit light in all wavelengths</a:t>
            </a:r>
          </a:p>
          <a:p>
            <a:endParaRPr lang="en-US" sz="2400" dirty="0">
              <a:solidFill>
                <a:schemeClr val="tx1"/>
              </a:solidFill>
            </a:endParaRPr>
          </a:p>
        </p:txBody>
      </p:sp>
    </p:spTree>
    <p:extLst>
      <p:ext uri="{BB962C8B-B14F-4D97-AF65-F5344CB8AC3E}">
        <p14:creationId xmlns:p14="http://schemas.microsoft.com/office/powerpoint/2010/main" val="3788746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52" y="1143000"/>
            <a:ext cx="825804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C5BA874-9026-A459-3BC9-C1250F8C5053}"/>
                  </a:ext>
                </a:extLst>
              </p14:cNvPr>
              <p14:cNvContentPartPr/>
              <p14:nvPr/>
            </p14:nvContentPartPr>
            <p14:xfrm>
              <a:off x="3385755" y="295050"/>
              <a:ext cx="248040" cy="420120"/>
            </p14:xfrm>
          </p:contentPart>
        </mc:Choice>
        <mc:Fallback xmlns="">
          <p:pic>
            <p:nvPicPr>
              <p:cNvPr id="2" name="Ink 1">
                <a:extLst>
                  <a:ext uri="{FF2B5EF4-FFF2-40B4-BE49-F238E27FC236}">
                    <a16:creationId xmlns:a16="http://schemas.microsoft.com/office/drawing/2014/main" id="{4C5BA874-9026-A459-3BC9-C1250F8C5053}"/>
                  </a:ext>
                </a:extLst>
              </p:cNvPr>
              <p:cNvPicPr/>
              <p:nvPr/>
            </p:nvPicPr>
            <p:blipFill>
              <a:blip r:embed="rId5"/>
              <a:stretch>
                <a:fillRect/>
              </a:stretch>
            </p:blipFill>
            <p:spPr>
              <a:xfrm>
                <a:off x="3379635" y="288930"/>
                <a:ext cx="2602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098C424C-6B8E-3533-634C-24D4501C28A5}"/>
                  </a:ext>
                </a:extLst>
              </p14:cNvPr>
              <p14:cNvContentPartPr/>
              <p14:nvPr/>
            </p14:nvContentPartPr>
            <p14:xfrm>
              <a:off x="3362355" y="285330"/>
              <a:ext cx="371160" cy="522000"/>
            </p14:xfrm>
          </p:contentPart>
        </mc:Choice>
        <mc:Fallback xmlns="">
          <p:pic>
            <p:nvPicPr>
              <p:cNvPr id="3" name="Ink 2">
                <a:extLst>
                  <a:ext uri="{FF2B5EF4-FFF2-40B4-BE49-F238E27FC236}">
                    <a16:creationId xmlns:a16="http://schemas.microsoft.com/office/drawing/2014/main" id="{098C424C-6B8E-3533-634C-24D4501C28A5}"/>
                  </a:ext>
                </a:extLst>
              </p:cNvPr>
              <p:cNvPicPr/>
              <p:nvPr/>
            </p:nvPicPr>
            <p:blipFill>
              <a:blip r:embed="rId7"/>
              <a:stretch>
                <a:fillRect/>
              </a:stretch>
            </p:blipFill>
            <p:spPr>
              <a:xfrm>
                <a:off x="3356235" y="279210"/>
                <a:ext cx="38340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A065E706-5961-BC9D-1807-6101F615BC71}"/>
                  </a:ext>
                </a:extLst>
              </p14:cNvPr>
              <p14:cNvContentPartPr/>
              <p14:nvPr/>
            </p14:nvContentPartPr>
            <p14:xfrm>
              <a:off x="6905115" y="475770"/>
              <a:ext cx="134280" cy="186480"/>
            </p14:xfrm>
          </p:contentPart>
        </mc:Choice>
        <mc:Fallback xmlns="">
          <p:pic>
            <p:nvPicPr>
              <p:cNvPr id="25" name="Ink 24">
                <a:extLst>
                  <a:ext uri="{FF2B5EF4-FFF2-40B4-BE49-F238E27FC236}">
                    <a16:creationId xmlns:a16="http://schemas.microsoft.com/office/drawing/2014/main" id="{A065E706-5961-BC9D-1807-6101F615BC71}"/>
                  </a:ext>
                </a:extLst>
              </p:cNvPr>
              <p:cNvPicPr/>
              <p:nvPr/>
            </p:nvPicPr>
            <p:blipFill>
              <a:blip r:embed="rId9"/>
              <a:stretch>
                <a:fillRect/>
              </a:stretch>
            </p:blipFill>
            <p:spPr>
              <a:xfrm>
                <a:off x="6898995" y="469650"/>
                <a:ext cx="146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E2E3590D-9370-034F-B2CB-AAD46B6F9914}"/>
                  </a:ext>
                </a:extLst>
              </p14:cNvPr>
              <p14:cNvContentPartPr/>
              <p14:nvPr/>
            </p14:nvContentPartPr>
            <p14:xfrm>
              <a:off x="7133715" y="523290"/>
              <a:ext cx="240840" cy="161280"/>
            </p14:xfrm>
          </p:contentPart>
        </mc:Choice>
        <mc:Fallback xmlns="">
          <p:pic>
            <p:nvPicPr>
              <p:cNvPr id="26" name="Ink 25">
                <a:extLst>
                  <a:ext uri="{FF2B5EF4-FFF2-40B4-BE49-F238E27FC236}">
                    <a16:creationId xmlns:a16="http://schemas.microsoft.com/office/drawing/2014/main" id="{E2E3590D-9370-034F-B2CB-AAD46B6F9914}"/>
                  </a:ext>
                </a:extLst>
              </p:cNvPr>
              <p:cNvPicPr/>
              <p:nvPr/>
            </p:nvPicPr>
            <p:blipFill>
              <a:blip r:embed="rId11"/>
              <a:stretch>
                <a:fillRect/>
              </a:stretch>
            </p:blipFill>
            <p:spPr>
              <a:xfrm>
                <a:off x="7127595" y="517170"/>
                <a:ext cx="253080" cy="173520"/>
              </a:xfrm>
              <a:prstGeom prst="rect">
                <a:avLst/>
              </a:prstGeom>
            </p:spPr>
          </p:pic>
        </mc:Fallback>
      </mc:AlternateContent>
      <p:grpSp>
        <p:nvGrpSpPr>
          <p:cNvPr id="28" name="Group 27">
            <a:extLst>
              <a:ext uri="{FF2B5EF4-FFF2-40B4-BE49-F238E27FC236}">
                <a16:creationId xmlns:a16="http://schemas.microsoft.com/office/drawing/2014/main" id="{DC09CC24-6B00-53D3-304C-F4D9268D639B}"/>
              </a:ext>
            </a:extLst>
          </p:cNvPr>
          <p:cNvGrpSpPr/>
          <p:nvPr/>
        </p:nvGrpSpPr>
        <p:grpSpPr>
          <a:xfrm>
            <a:off x="3045195" y="18210"/>
            <a:ext cx="4718520" cy="1287000"/>
            <a:chOff x="3045195" y="18210"/>
            <a:chExt cx="4718520" cy="1287000"/>
          </a:xfrm>
        </p:grpSpPr>
        <mc:AlternateContent xmlns:mc="http://schemas.openxmlformats.org/markup-compatibility/2006" xmlns:p14="http://schemas.microsoft.com/office/powerpoint/2010/main">
          <mc:Choice Requires="p14">
            <p:contentPart p14:bwMode="auto" r:id="rId12">
              <p14:nvContentPartPr>
                <p14:cNvPr id="4" name="Ink 3">
                  <a:extLst>
                    <a:ext uri="{FF2B5EF4-FFF2-40B4-BE49-F238E27FC236}">
                      <a16:creationId xmlns:a16="http://schemas.microsoft.com/office/drawing/2014/main" id="{87839AFD-F3FB-40E7-B001-0762B0AC18A5}"/>
                    </a:ext>
                  </a:extLst>
                </p14:cNvPr>
                <p14:cNvContentPartPr/>
                <p14:nvPr/>
              </p14:nvContentPartPr>
              <p14:xfrm>
                <a:off x="3876435" y="711210"/>
                <a:ext cx="210240" cy="192600"/>
              </p14:xfrm>
            </p:contentPart>
          </mc:Choice>
          <mc:Fallback xmlns="">
            <p:pic>
              <p:nvPicPr>
                <p:cNvPr id="4" name="Ink 3">
                  <a:extLst>
                    <a:ext uri="{FF2B5EF4-FFF2-40B4-BE49-F238E27FC236}">
                      <a16:creationId xmlns:a16="http://schemas.microsoft.com/office/drawing/2014/main" id="{87839AFD-F3FB-40E7-B001-0762B0AC18A5}"/>
                    </a:ext>
                  </a:extLst>
                </p:cNvPr>
                <p:cNvPicPr/>
                <p:nvPr/>
              </p:nvPicPr>
              <p:blipFill>
                <a:blip r:embed="rId13"/>
                <a:stretch>
                  <a:fillRect/>
                </a:stretch>
              </p:blipFill>
              <p:spPr>
                <a:xfrm>
                  <a:off x="3870315" y="705090"/>
                  <a:ext cx="2224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E5A0528B-3E04-2028-0214-37176B953404}"/>
                    </a:ext>
                  </a:extLst>
                </p14:cNvPr>
                <p14:cNvContentPartPr/>
                <p14:nvPr/>
              </p14:nvContentPartPr>
              <p14:xfrm>
                <a:off x="4178835" y="761250"/>
                <a:ext cx="159120" cy="124200"/>
              </p14:xfrm>
            </p:contentPart>
          </mc:Choice>
          <mc:Fallback xmlns="">
            <p:pic>
              <p:nvPicPr>
                <p:cNvPr id="6" name="Ink 5">
                  <a:extLst>
                    <a:ext uri="{FF2B5EF4-FFF2-40B4-BE49-F238E27FC236}">
                      <a16:creationId xmlns:a16="http://schemas.microsoft.com/office/drawing/2014/main" id="{E5A0528B-3E04-2028-0214-37176B953404}"/>
                    </a:ext>
                  </a:extLst>
                </p:cNvPr>
                <p:cNvPicPr/>
                <p:nvPr/>
              </p:nvPicPr>
              <p:blipFill>
                <a:blip r:embed="rId15"/>
                <a:stretch>
                  <a:fillRect/>
                </a:stretch>
              </p:blipFill>
              <p:spPr>
                <a:xfrm>
                  <a:off x="4172715" y="755130"/>
                  <a:ext cx="171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BCCF00B9-148E-9EE3-1DDD-F4702E982EA8}"/>
                    </a:ext>
                  </a:extLst>
                </p14:cNvPr>
                <p14:cNvContentPartPr/>
                <p14:nvPr/>
              </p14:nvContentPartPr>
              <p14:xfrm>
                <a:off x="4342995" y="732810"/>
                <a:ext cx="256680" cy="192960"/>
              </p14:xfrm>
            </p:contentPart>
          </mc:Choice>
          <mc:Fallback xmlns="">
            <p:pic>
              <p:nvPicPr>
                <p:cNvPr id="7" name="Ink 6">
                  <a:extLst>
                    <a:ext uri="{FF2B5EF4-FFF2-40B4-BE49-F238E27FC236}">
                      <a16:creationId xmlns:a16="http://schemas.microsoft.com/office/drawing/2014/main" id="{BCCF00B9-148E-9EE3-1DDD-F4702E982EA8}"/>
                    </a:ext>
                  </a:extLst>
                </p:cNvPr>
                <p:cNvPicPr/>
                <p:nvPr/>
              </p:nvPicPr>
              <p:blipFill>
                <a:blip r:embed="rId17"/>
                <a:stretch>
                  <a:fillRect/>
                </a:stretch>
              </p:blipFill>
              <p:spPr>
                <a:xfrm>
                  <a:off x="4336875" y="726690"/>
                  <a:ext cx="268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32BC424F-826E-98CA-8A2F-97A9EC5534FE}"/>
                    </a:ext>
                  </a:extLst>
                </p14:cNvPr>
                <p14:cNvContentPartPr/>
                <p14:nvPr/>
              </p14:nvContentPartPr>
              <p14:xfrm>
                <a:off x="5066595" y="237810"/>
                <a:ext cx="10440" cy="370800"/>
              </p14:xfrm>
            </p:contentPart>
          </mc:Choice>
          <mc:Fallback xmlns="">
            <p:pic>
              <p:nvPicPr>
                <p:cNvPr id="9" name="Ink 8">
                  <a:extLst>
                    <a:ext uri="{FF2B5EF4-FFF2-40B4-BE49-F238E27FC236}">
                      <a16:creationId xmlns:a16="http://schemas.microsoft.com/office/drawing/2014/main" id="{32BC424F-826E-98CA-8A2F-97A9EC5534FE}"/>
                    </a:ext>
                  </a:extLst>
                </p:cNvPr>
                <p:cNvPicPr/>
                <p:nvPr/>
              </p:nvPicPr>
              <p:blipFill>
                <a:blip r:embed="rId19"/>
                <a:stretch>
                  <a:fillRect/>
                </a:stretch>
              </p:blipFill>
              <p:spPr>
                <a:xfrm>
                  <a:off x="5060475" y="231690"/>
                  <a:ext cx="2268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C5EF4B5B-204C-6ED8-69BC-779DFC5365D7}"/>
                    </a:ext>
                  </a:extLst>
                </p14:cNvPr>
                <p14:cNvContentPartPr/>
                <p14:nvPr/>
              </p14:nvContentPartPr>
              <p14:xfrm>
                <a:off x="4866795" y="218370"/>
                <a:ext cx="456840" cy="38520"/>
              </p14:xfrm>
            </p:contentPart>
          </mc:Choice>
          <mc:Fallback xmlns="">
            <p:pic>
              <p:nvPicPr>
                <p:cNvPr id="10" name="Ink 9">
                  <a:extLst>
                    <a:ext uri="{FF2B5EF4-FFF2-40B4-BE49-F238E27FC236}">
                      <a16:creationId xmlns:a16="http://schemas.microsoft.com/office/drawing/2014/main" id="{C5EF4B5B-204C-6ED8-69BC-779DFC5365D7}"/>
                    </a:ext>
                  </a:extLst>
                </p:cNvPr>
                <p:cNvPicPr/>
                <p:nvPr/>
              </p:nvPicPr>
              <p:blipFill>
                <a:blip r:embed="rId21"/>
                <a:stretch>
                  <a:fillRect/>
                </a:stretch>
              </p:blipFill>
              <p:spPr>
                <a:xfrm>
                  <a:off x="4860675" y="212250"/>
                  <a:ext cx="469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BDA08923-44F4-E683-5B6B-753F35ED3673}"/>
                    </a:ext>
                  </a:extLst>
                </p14:cNvPr>
                <p14:cNvContentPartPr/>
                <p14:nvPr/>
              </p14:nvContentPartPr>
              <p14:xfrm>
                <a:off x="4838355" y="590250"/>
                <a:ext cx="647280" cy="76680"/>
              </p14:xfrm>
            </p:contentPart>
          </mc:Choice>
          <mc:Fallback xmlns="">
            <p:pic>
              <p:nvPicPr>
                <p:cNvPr id="12" name="Ink 11">
                  <a:extLst>
                    <a:ext uri="{FF2B5EF4-FFF2-40B4-BE49-F238E27FC236}">
                      <a16:creationId xmlns:a16="http://schemas.microsoft.com/office/drawing/2014/main" id="{BDA08923-44F4-E683-5B6B-753F35ED3673}"/>
                    </a:ext>
                  </a:extLst>
                </p:cNvPr>
                <p:cNvPicPr/>
                <p:nvPr/>
              </p:nvPicPr>
              <p:blipFill>
                <a:blip r:embed="rId23"/>
                <a:stretch>
                  <a:fillRect/>
                </a:stretch>
              </p:blipFill>
              <p:spPr>
                <a:xfrm>
                  <a:off x="4832235" y="584130"/>
                  <a:ext cx="659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5CE1D727-8833-1EB8-6186-E7097637500A}"/>
                    </a:ext>
                  </a:extLst>
                </p14:cNvPr>
                <p14:cNvContentPartPr/>
                <p14:nvPr/>
              </p14:nvContentPartPr>
              <p14:xfrm>
                <a:off x="5095755" y="809130"/>
                <a:ext cx="360" cy="383040"/>
              </p14:xfrm>
            </p:contentPart>
          </mc:Choice>
          <mc:Fallback xmlns="">
            <p:pic>
              <p:nvPicPr>
                <p:cNvPr id="13" name="Ink 12">
                  <a:extLst>
                    <a:ext uri="{FF2B5EF4-FFF2-40B4-BE49-F238E27FC236}">
                      <a16:creationId xmlns:a16="http://schemas.microsoft.com/office/drawing/2014/main" id="{5CE1D727-8833-1EB8-6186-E7097637500A}"/>
                    </a:ext>
                  </a:extLst>
                </p:cNvPr>
                <p:cNvPicPr/>
                <p:nvPr/>
              </p:nvPicPr>
              <p:blipFill>
                <a:blip r:embed="rId25"/>
                <a:stretch>
                  <a:fillRect/>
                </a:stretch>
              </p:blipFill>
              <p:spPr>
                <a:xfrm>
                  <a:off x="5089635" y="803010"/>
                  <a:ext cx="126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55D70DF5-CAAB-07A4-AD5B-9FD7A5DB8E68}"/>
                    </a:ext>
                  </a:extLst>
                </p14:cNvPr>
                <p14:cNvContentPartPr/>
                <p14:nvPr/>
              </p14:nvContentPartPr>
              <p14:xfrm>
                <a:off x="4943115" y="809130"/>
                <a:ext cx="371160" cy="360"/>
              </p14:xfrm>
            </p:contentPart>
          </mc:Choice>
          <mc:Fallback xmlns="">
            <p:pic>
              <p:nvPicPr>
                <p:cNvPr id="15" name="Ink 14">
                  <a:extLst>
                    <a:ext uri="{FF2B5EF4-FFF2-40B4-BE49-F238E27FC236}">
                      <a16:creationId xmlns:a16="http://schemas.microsoft.com/office/drawing/2014/main" id="{55D70DF5-CAAB-07A4-AD5B-9FD7A5DB8E68}"/>
                    </a:ext>
                  </a:extLst>
                </p:cNvPr>
                <p:cNvPicPr/>
                <p:nvPr/>
              </p:nvPicPr>
              <p:blipFill>
                <a:blip r:embed="rId27"/>
                <a:stretch>
                  <a:fillRect/>
                </a:stretch>
              </p:blipFill>
              <p:spPr>
                <a:xfrm>
                  <a:off x="4936995" y="803010"/>
                  <a:ext cx="3834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99B68B18-9480-71D8-4034-FDE502AC9BF3}"/>
                    </a:ext>
                  </a:extLst>
                </p14:cNvPr>
                <p14:cNvContentPartPr/>
                <p14:nvPr/>
              </p14:nvContentPartPr>
              <p14:xfrm>
                <a:off x="5265315" y="1064370"/>
                <a:ext cx="146880" cy="166680"/>
              </p14:xfrm>
            </p:contentPart>
          </mc:Choice>
          <mc:Fallback xmlns="">
            <p:pic>
              <p:nvPicPr>
                <p:cNvPr id="17" name="Ink 16">
                  <a:extLst>
                    <a:ext uri="{FF2B5EF4-FFF2-40B4-BE49-F238E27FC236}">
                      <a16:creationId xmlns:a16="http://schemas.microsoft.com/office/drawing/2014/main" id="{99B68B18-9480-71D8-4034-FDE502AC9BF3}"/>
                    </a:ext>
                  </a:extLst>
                </p:cNvPr>
                <p:cNvPicPr/>
                <p:nvPr/>
              </p:nvPicPr>
              <p:blipFill>
                <a:blip r:embed="rId29"/>
                <a:stretch>
                  <a:fillRect/>
                </a:stretch>
              </p:blipFill>
              <p:spPr>
                <a:xfrm>
                  <a:off x="5259195" y="1058250"/>
                  <a:ext cx="1591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44CB1DD3-121E-99E6-4855-F2FE66696350}"/>
                    </a:ext>
                  </a:extLst>
                </p14:cNvPr>
                <p14:cNvContentPartPr/>
                <p14:nvPr/>
              </p14:nvContentPartPr>
              <p14:xfrm>
                <a:off x="5609835" y="552090"/>
                <a:ext cx="151920" cy="360"/>
              </p14:xfrm>
            </p:contentPart>
          </mc:Choice>
          <mc:Fallback xmlns="">
            <p:pic>
              <p:nvPicPr>
                <p:cNvPr id="18" name="Ink 17">
                  <a:extLst>
                    <a:ext uri="{FF2B5EF4-FFF2-40B4-BE49-F238E27FC236}">
                      <a16:creationId xmlns:a16="http://schemas.microsoft.com/office/drawing/2014/main" id="{44CB1DD3-121E-99E6-4855-F2FE66696350}"/>
                    </a:ext>
                  </a:extLst>
                </p:cNvPr>
                <p:cNvPicPr/>
                <p:nvPr/>
              </p:nvPicPr>
              <p:blipFill>
                <a:blip r:embed="rId31"/>
                <a:stretch>
                  <a:fillRect/>
                </a:stretch>
              </p:blipFill>
              <p:spPr>
                <a:xfrm>
                  <a:off x="5603715" y="545970"/>
                  <a:ext cx="164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CF88054E-FC00-6A23-5C6C-2BF61C15F992}"/>
                    </a:ext>
                  </a:extLst>
                </p14:cNvPr>
                <p14:cNvContentPartPr/>
                <p14:nvPr/>
              </p14:nvContentPartPr>
              <p14:xfrm>
                <a:off x="5619555" y="646410"/>
                <a:ext cx="141840" cy="29880"/>
              </p14:xfrm>
            </p:contentPart>
          </mc:Choice>
          <mc:Fallback xmlns="">
            <p:pic>
              <p:nvPicPr>
                <p:cNvPr id="19" name="Ink 18">
                  <a:extLst>
                    <a:ext uri="{FF2B5EF4-FFF2-40B4-BE49-F238E27FC236}">
                      <a16:creationId xmlns:a16="http://schemas.microsoft.com/office/drawing/2014/main" id="{CF88054E-FC00-6A23-5C6C-2BF61C15F992}"/>
                    </a:ext>
                  </a:extLst>
                </p:cNvPr>
                <p:cNvPicPr/>
                <p:nvPr/>
              </p:nvPicPr>
              <p:blipFill>
                <a:blip r:embed="rId33"/>
                <a:stretch>
                  <a:fillRect/>
                </a:stretch>
              </p:blipFill>
              <p:spPr>
                <a:xfrm>
                  <a:off x="5613435" y="640290"/>
                  <a:ext cx="154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2E49D4CE-A35A-262B-AAE6-EB89D95CC0B3}"/>
                    </a:ext>
                  </a:extLst>
                </p14:cNvPr>
                <p14:cNvContentPartPr/>
                <p14:nvPr/>
              </p14:nvContentPartPr>
              <p14:xfrm>
                <a:off x="6006915" y="380730"/>
                <a:ext cx="167040" cy="397080"/>
              </p14:xfrm>
            </p:contentPart>
          </mc:Choice>
          <mc:Fallback xmlns="">
            <p:pic>
              <p:nvPicPr>
                <p:cNvPr id="21" name="Ink 20">
                  <a:extLst>
                    <a:ext uri="{FF2B5EF4-FFF2-40B4-BE49-F238E27FC236}">
                      <a16:creationId xmlns:a16="http://schemas.microsoft.com/office/drawing/2014/main" id="{2E49D4CE-A35A-262B-AAE6-EB89D95CC0B3}"/>
                    </a:ext>
                  </a:extLst>
                </p:cNvPr>
                <p:cNvPicPr/>
                <p:nvPr/>
              </p:nvPicPr>
              <p:blipFill>
                <a:blip r:embed="rId35"/>
                <a:stretch>
                  <a:fillRect/>
                </a:stretch>
              </p:blipFill>
              <p:spPr>
                <a:xfrm>
                  <a:off x="6000795" y="374610"/>
                  <a:ext cx="1792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DFF7A90-46F1-10E9-0BEA-D9F8065E37AE}"/>
                    </a:ext>
                  </a:extLst>
                </p14:cNvPr>
                <p14:cNvContentPartPr/>
                <p14:nvPr/>
              </p14:nvContentPartPr>
              <p14:xfrm>
                <a:off x="6310035" y="520770"/>
                <a:ext cx="131400" cy="110520"/>
              </p14:xfrm>
            </p:contentPart>
          </mc:Choice>
          <mc:Fallback xmlns="">
            <p:pic>
              <p:nvPicPr>
                <p:cNvPr id="22" name="Ink 21">
                  <a:extLst>
                    <a:ext uri="{FF2B5EF4-FFF2-40B4-BE49-F238E27FC236}">
                      <a16:creationId xmlns:a16="http://schemas.microsoft.com/office/drawing/2014/main" id="{FDFF7A90-46F1-10E9-0BEA-D9F8065E37AE}"/>
                    </a:ext>
                  </a:extLst>
                </p:cNvPr>
                <p:cNvPicPr/>
                <p:nvPr/>
              </p:nvPicPr>
              <p:blipFill>
                <a:blip r:embed="rId37"/>
                <a:stretch>
                  <a:fillRect/>
                </a:stretch>
              </p:blipFill>
              <p:spPr>
                <a:xfrm>
                  <a:off x="6303915" y="514650"/>
                  <a:ext cx="1436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A3129448-B086-6BA6-77A7-C6C16B8AFF54}"/>
                    </a:ext>
                  </a:extLst>
                </p14:cNvPr>
                <p14:cNvContentPartPr/>
                <p14:nvPr/>
              </p14:nvContentPartPr>
              <p14:xfrm>
                <a:off x="6541875" y="504570"/>
                <a:ext cx="203760" cy="154800"/>
              </p14:xfrm>
            </p:contentPart>
          </mc:Choice>
          <mc:Fallback xmlns="">
            <p:pic>
              <p:nvPicPr>
                <p:cNvPr id="23" name="Ink 22">
                  <a:extLst>
                    <a:ext uri="{FF2B5EF4-FFF2-40B4-BE49-F238E27FC236}">
                      <a16:creationId xmlns:a16="http://schemas.microsoft.com/office/drawing/2014/main" id="{A3129448-B086-6BA6-77A7-C6C16B8AFF54}"/>
                    </a:ext>
                  </a:extLst>
                </p:cNvPr>
                <p:cNvPicPr/>
                <p:nvPr/>
              </p:nvPicPr>
              <p:blipFill>
                <a:blip r:embed="rId39"/>
                <a:stretch>
                  <a:fillRect/>
                </a:stretch>
              </p:blipFill>
              <p:spPr>
                <a:xfrm>
                  <a:off x="6535755" y="498450"/>
                  <a:ext cx="2160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DDB8F1C1-BF3C-B9F0-858E-26AF584827B2}"/>
                    </a:ext>
                  </a:extLst>
                </p14:cNvPr>
                <p14:cNvContentPartPr/>
                <p14:nvPr/>
              </p14:nvContentPartPr>
              <p14:xfrm>
                <a:off x="3045195" y="18210"/>
                <a:ext cx="4718520" cy="1287000"/>
              </p14:xfrm>
            </p:contentPart>
          </mc:Choice>
          <mc:Fallback xmlns="">
            <p:pic>
              <p:nvPicPr>
                <p:cNvPr id="27" name="Ink 26">
                  <a:extLst>
                    <a:ext uri="{FF2B5EF4-FFF2-40B4-BE49-F238E27FC236}">
                      <a16:creationId xmlns:a16="http://schemas.microsoft.com/office/drawing/2014/main" id="{DDB8F1C1-BF3C-B9F0-858E-26AF584827B2}"/>
                    </a:ext>
                  </a:extLst>
                </p:cNvPr>
                <p:cNvPicPr/>
                <p:nvPr/>
              </p:nvPicPr>
              <p:blipFill>
                <a:blip r:embed="rId41"/>
                <a:stretch>
                  <a:fillRect/>
                </a:stretch>
              </p:blipFill>
              <p:spPr>
                <a:xfrm>
                  <a:off x="3039075" y="12090"/>
                  <a:ext cx="4730760" cy="1299240"/>
                </a:xfrm>
                <a:prstGeom prst="rect">
                  <a:avLst/>
                </a:prstGeom>
              </p:spPr>
            </p:pic>
          </mc:Fallback>
        </mc:AlternateContent>
      </p:grpSp>
    </p:spTree>
    <p:extLst>
      <p:ext uri="{BB962C8B-B14F-4D97-AF65-F5344CB8AC3E}">
        <p14:creationId xmlns:p14="http://schemas.microsoft.com/office/powerpoint/2010/main" val="804525120"/>
      </p:ext>
    </p:extLst>
  </p:cSld>
  <p:clrMapOvr>
    <a:masterClrMapping/>
  </p:clrMapOvr>
  <p:transition>
    <p:sndAc>
      <p:endSnd/>
    </p:sndAc>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olar spectr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57200"/>
            <a:ext cx="8017519"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720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381000" y="76200"/>
            <a:ext cx="7620000" cy="78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mj-ea"/>
                <a:cs typeface="+mj-cs"/>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sz="3600"/>
              <a:t>Blackbody Experiment Results</a:t>
            </a:r>
          </a:p>
        </p:txBody>
      </p:sp>
      <p:sp>
        <p:nvSpPr>
          <p:cNvPr id="3" name="Rectangle 2"/>
          <p:cNvSpPr>
            <a:spLocks noGrp="1" noChangeArrowheads="1"/>
          </p:cNvSpPr>
          <p:nvPr/>
        </p:nvSpPr>
        <p:spPr bwMode="auto">
          <a:xfrm>
            <a:off x="381000" y="981075"/>
            <a:ext cx="800100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a:lstStyle>
          <a:p>
            <a:pPr marL="0" indent="0" eaLnBrk="1" hangingPunct="1"/>
            <a:r>
              <a:rPr lang="en-US" sz="3200" dirty="0"/>
              <a:t>The total power of the emitted radiation increases with temperature.</a:t>
            </a:r>
          </a:p>
          <a:p>
            <a:pPr lvl="1" eaLnBrk="1" hangingPunct="1"/>
            <a:r>
              <a:rPr lang="en-US" sz="3200" dirty="0"/>
              <a:t>Stefan’s law : 		</a:t>
            </a:r>
            <a:r>
              <a:rPr lang="en-US" sz="3200" i="1" dirty="0">
                <a:sym typeface="Symbol" pitchFamily="18" charset="2"/>
              </a:rPr>
              <a:t>P</a:t>
            </a:r>
            <a:r>
              <a:rPr lang="en-US" sz="3200" i="1" dirty="0"/>
              <a:t> = </a:t>
            </a:r>
            <a:r>
              <a:rPr lang="en-US" sz="3200" i="1" dirty="0">
                <a:latin typeface="Symbol" pitchFamily="18" charset="2"/>
              </a:rPr>
              <a:t>s </a:t>
            </a:r>
            <a:r>
              <a:rPr lang="en-US" sz="3200" i="1" dirty="0"/>
              <a:t>A e T</a:t>
            </a:r>
            <a:r>
              <a:rPr lang="en-US" sz="3200" i="1" baseline="30000" dirty="0"/>
              <a:t>4 </a:t>
            </a:r>
          </a:p>
          <a:p>
            <a:pPr marL="228600" lvl="1" indent="0" eaLnBrk="1" hangingPunct="1">
              <a:buNone/>
            </a:pPr>
            <a:r>
              <a:rPr lang="en-US" sz="3200" i="1" baseline="30000" dirty="0">
                <a:latin typeface="Times New Roman" pitchFamily="18" charset="0"/>
                <a:cs typeface="Times New Roman" pitchFamily="18" charset="0"/>
                <a:sym typeface="Symbol" pitchFamily="18" charset="2"/>
              </a:rPr>
              <a:t>				</a:t>
            </a:r>
            <a:r>
              <a:rPr lang="en-US" sz="3200" dirty="0">
                <a:latin typeface="Times New Roman" pitchFamily="18" charset="0"/>
                <a:cs typeface="Times New Roman" pitchFamily="18" charset="0"/>
                <a:sym typeface="Symbol" pitchFamily="18" charset="2"/>
              </a:rPr>
              <a:t> = 5.67 x 10</a:t>
            </a:r>
            <a:r>
              <a:rPr lang="en-US" sz="3200" baseline="30000" dirty="0">
                <a:latin typeface="Times New Roman" pitchFamily="18" charset="0"/>
                <a:cs typeface="Times New Roman" pitchFamily="18" charset="0"/>
                <a:sym typeface="Symbol" pitchFamily="18" charset="2"/>
              </a:rPr>
              <a:t>-8</a:t>
            </a:r>
            <a:r>
              <a:rPr lang="en-US" sz="3200" dirty="0">
                <a:latin typeface="Times New Roman" pitchFamily="18" charset="0"/>
                <a:cs typeface="Times New Roman" pitchFamily="18" charset="0"/>
                <a:sym typeface="Symbol" pitchFamily="18" charset="2"/>
              </a:rPr>
              <a:t> W/m</a:t>
            </a:r>
            <a:r>
              <a:rPr lang="en-US" sz="3200" baseline="30000" dirty="0">
                <a:latin typeface="Times New Roman" pitchFamily="18" charset="0"/>
                <a:cs typeface="Times New Roman" pitchFamily="18" charset="0"/>
                <a:sym typeface="Symbol" pitchFamily="18" charset="2"/>
              </a:rPr>
              <a:t>2</a:t>
            </a:r>
            <a:r>
              <a:rPr lang="en-US" sz="3200" dirty="0">
                <a:latin typeface="Times New Roman" pitchFamily="18" charset="0"/>
                <a:cs typeface="Times New Roman" pitchFamily="18" charset="0"/>
                <a:sym typeface="Symbol" pitchFamily="18" charset="2"/>
              </a:rPr>
              <a:t>K</a:t>
            </a:r>
            <a:r>
              <a:rPr lang="en-US" sz="3200" baseline="30000" dirty="0">
                <a:latin typeface="Times New Roman" pitchFamily="18" charset="0"/>
                <a:cs typeface="Times New Roman" pitchFamily="18" charset="0"/>
                <a:sym typeface="Symbol" pitchFamily="18" charset="2"/>
              </a:rPr>
              <a:t>4</a:t>
            </a:r>
            <a:r>
              <a:rPr lang="en-US" sz="3200" dirty="0">
                <a:latin typeface="Times New Roman" pitchFamily="18" charset="0"/>
                <a:cs typeface="Times New Roman" pitchFamily="18" charset="0"/>
                <a:sym typeface="Symbol" pitchFamily="18" charset="2"/>
              </a:rPr>
              <a:t> </a:t>
            </a:r>
            <a:endParaRPr lang="en-US" sz="3200" i="1" baseline="30000" dirty="0"/>
          </a:p>
          <a:p>
            <a:pPr lvl="1" eaLnBrk="1" hangingPunct="1"/>
            <a:r>
              <a:rPr lang="en-US" sz="3200" dirty="0"/>
              <a:t>The emissivity, e, of a black body is 1, exactly.</a:t>
            </a:r>
            <a:endParaRPr lang="en-US" sz="3200" i="1" dirty="0"/>
          </a:p>
          <a:p>
            <a:pPr marL="0" indent="0" eaLnBrk="1" hangingPunct="1"/>
            <a:r>
              <a:rPr lang="en-US" sz="3200" dirty="0"/>
              <a:t>The peak of the wavelength distribution shifts to shorter wavelengths as the temperature increases.</a:t>
            </a:r>
          </a:p>
          <a:p>
            <a:pPr lvl="1" eaLnBrk="1" hangingPunct="1"/>
            <a:r>
              <a:rPr lang="en-US" sz="3200" dirty="0"/>
              <a:t>Wien’s displacement law</a:t>
            </a:r>
          </a:p>
          <a:p>
            <a:pPr lvl="1" eaLnBrk="1" hangingPunct="1"/>
            <a:r>
              <a:rPr lang="en-US" sz="3200" dirty="0" err="1">
                <a:latin typeface="Symbol" pitchFamily="18" charset="2"/>
              </a:rPr>
              <a:t>l</a:t>
            </a:r>
            <a:r>
              <a:rPr lang="en-US" sz="3200" baseline="-25000" dirty="0" err="1"/>
              <a:t>max</a:t>
            </a:r>
            <a:r>
              <a:rPr lang="en-US" sz="3200" dirty="0" err="1"/>
              <a:t>T</a:t>
            </a:r>
            <a:r>
              <a:rPr lang="en-US" sz="3200" dirty="0"/>
              <a:t> = 2.898 x 10</a:t>
            </a:r>
            <a:r>
              <a:rPr lang="en-US" sz="3200" baseline="30000" dirty="0"/>
              <a:t>-3</a:t>
            </a:r>
            <a:r>
              <a:rPr lang="en-US" sz="3200" dirty="0"/>
              <a:t> m </a:t>
            </a:r>
            <a:r>
              <a:rPr lang="en-US" sz="3200" baseline="30000" dirty="0"/>
              <a:t>. </a:t>
            </a:r>
            <a:r>
              <a:rPr lang="en-US" sz="3200" dirty="0"/>
              <a:t>K</a:t>
            </a:r>
          </a:p>
        </p:txBody>
      </p:sp>
    </p:spTree>
    <p:extLst>
      <p:ext uri="{BB962C8B-B14F-4D97-AF65-F5344CB8AC3E}">
        <p14:creationId xmlns:p14="http://schemas.microsoft.com/office/powerpoint/2010/main" val="1817268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8" y="379413"/>
            <a:ext cx="7602537"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86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379413"/>
            <a:ext cx="7896225"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9770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379413"/>
            <a:ext cx="8181975"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621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89B004-6D72-4FF7-955E-6FF92913302E}"/>
              </a:ext>
            </a:extLst>
          </p:cNvPr>
          <p:cNvSpPr/>
          <p:nvPr/>
        </p:nvSpPr>
        <p:spPr>
          <a:xfrm>
            <a:off x="381000" y="19050"/>
            <a:ext cx="8229600" cy="6186309"/>
          </a:xfrm>
          <a:prstGeom prst="rect">
            <a:avLst/>
          </a:prstGeom>
        </p:spPr>
        <p:txBody>
          <a:bodyPr wrap="square">
            <a:spAutoFit/>
          </a:bodyPr>
          <a:lstStyle/>
          <a:p>
            <a:pPr lvl="0" defTabSz="914400" eaLnBrk="0" fontAlgn="base" hangingPunct="0">
              <a:spcBef>
                <a:spcPct val="0"/>
              </a:spcBef>
              <a:spcAft>
                <a:spcPct val="0"/>
              </a:spcAft>
            </a:pPr>
            <a:endParaRPr lang="en-US" altLang="en-US" dirty="0">
              <a:latin typeface="Arial" panose="020B0604020202020204" pitchFamily="34" charset="0"/>
            </a:endParaRPr>
          </a:p>
          <a:p>
            <a:pPr lvl="0" defTabSz="914400" eaLnBrk="0" fontAlgn="base" hangingPunct="0">
              <a:spcBef>
                <a:spcPct val="0"/>
              </a:spcBef>
              <a:spcAft>
                <a:spcPct val="0"/>
              </a:spcAft>
              <a:buFontTx/>
              <a:buChar char="•"/>
            </a:pPr>
            <a:r>
              <a:rPr lang="en-US" altLang="en-US" b="1" dirty="0"/>
              <a:t>To get a stellar temperature:</a:t>
            </a:r>
            <a:br>
              <a:rPr lang="en-US" altLang="en-US" dirty="0"/>
            </a:br>
            <a:endParaRPr lang="en-US" altLang="en-US" dirty="0"/>
          </a:p>
          <a:p>
            <a:pPr lvl="1" defTabSz="914400" eaLnBrk="0" fontAlgn="base" hangingPunct="0">
              <a:spcBef>
                <a:spcPct val="0"/>
              </a:spcBef>
              <a:spcAft>
                <a:spcPct val="0"/>
              </a:spcAft>
              <a:buFontTx/>
              <a:buAutoNum type="arabicPeriod"/>
            </a:pPr>
            <a:r>
              <a:rPr lang="en-US" altLang="en-US" dirty="0"/>
              <a:t>Measure the brightness of a star through two filters and compare the ratio of red to blue light.</a:t>
            </a:r>
          </a:p>
          <a:p>
            <a:pPr lvl="1" defTabSz="914400" eaLnBrk="0" fontAlgn="base" hangingPunct="0">
              <a:spcBef>
                <a:spcPct val="0"/>
              </a:spcBef>
              <a:spcAft>
                <a:spcPct val="0"/>
              </a:spcAft>
              <a:buFontTx/>
              <a:buAutoNum type="arabicPeriod" startAt="2"/>
            </a:pPr>
            <a:r>
              <a:rPr lang="en-US" altLang="en-US" dirty="0"/>
              <a:t>Compare to the spectra of computer models of stellar spectra of different temperature and develop an accurate color-temperature relation.</a:t>
            </a:r>
          </a:p>
          <a:p>
            <a:pPr lvl="0" defTabSz="914400" eaLnBrk="0" fontAlgn="base" hangingPunct="0">
              <a:spcBef>
                <a:spcPct val="0"/>
              </a:spcBef>
              <a:spcAft>
                <a:spcPct val="0"/>
              </a:spcAft>
            </a:pPr>
            <a:br>
              <a:rPr lang="en-US" altLang="en-US" dirty="0"/>
            </a:br>
            <a:r>
              <a:rPr lang="en-US" altLang="en-US" dirty="0">
                <a:solidFill>
                  <a:srgbClr val="000000"/>
                </a:solidFill>
              </a:rPr>
              <a:t>Besides the fact that the spectra of stars are not quite Plank spectra, there is a another problem which is that there is </a:t>
            </a:r>
            <a:r>
              <a:rPr lang="en-US" altLang="en-US" b="1" dirty="0">
                <a:solidFill>
                  <a:srgbClr val="000000"/>
                </a:solidFill>
              </a:rPr>
              <a:t>stuff</a:t>
            </a:r>
            <a:r>
              <a:rPr lang="en-US" altLang="en-US" dirty="0">
                <a:solidFill>
                  <a:srgbClr val="000000"/>
                </a:solidFill>
              </a:rPr>
              <a:t> between the stars. This stuff is </a:t>
            </a:r>
            <a:r>
              <a:rPr lang="en-US" altLang="en-US" b="1" dirty="0">
                <a:solidFill>
                  <a:srgbClr val="0000FF"/>
                </a:solidFill>
              </a:rPr>
              <a:t>dust</a:t>
            </a:r>
            <a:r>
              <a:rPr lang="en-US" altLang="en-US" dirty="0">
                <a:solidFill>
                  <a:srgbClr val="000000"/>
                </a:solidFill>
              </a:rPr>
              <a:t> and it has properties similar to the upper atmosphere of the Earth - Blue light is more effectively scattered than Red light. This is called </a:t>
            </a:r>
            <a:r>
              <a:rPr lang="en-US" altLang="en-US" b="1" dirty="0">
                <a:solidFill>
                  <a:srgbClr val="0000FF"/>
                </a:solidFill>
              </a:rPr>
              <a:t>"interstellar reddening"</a:t>
            </a:r>
            <a:r>
              <a:rPr lang="en-US" altLang="en-US" dirty="0">
                <a:solidFill>
                  <a:srgbClr val="000000"/>
                </a:solidFill>
              </a:rPr>
              <a:t>. So...</a:t>
            </a:r>
            <a:endParaRPr lang="en-US" altLang="en-US" dirty="0"/>
          </a:p>
          <a:p>
            <a:pPr lvl="0" defTabSz="914400" eaLnBrk="0" fontAlgn="base" hangingPunct="0">
              <a:spcBef>
                <a:spcPct val="0"/>
              </a:spcBef>
              <a:spcAft>
                <a:spcPct val="0"/>
              </a:spcAft>
              <a:buFontTx/>
              <a:buChar char="•"/>
            </a:pPr>
            <a:r>
              <a:rPr lang="en-US" altLang="en-US" dirty="0">
                <a:solidFill>
                  <a:srgbClr val="000000"/>
                </a:solidFill>
              </a:rPr>
              <a:t>Most stars APPEAR redder than they really are. This means that if we use colors to estimate temperatures, then we will always measure stars to be cooler than their real temperatures.</a:t>
            </a:r>
          </a:p>
          <a:p>
            <a:pPr lvl="0" defTabSz="914400" eaLnBrk="0" fontAlgn="base" hangingPunct="0">
              <a:spcBef>
                <a:spcPct val="0"/>
              </a:spcBef>
              <a:spcAft>
                <a:spcPct val="0"/>
              </a:spcAft>
              <a:buFontTx/>
              <a:buChar char="•"/>
            </a:pPr>
            <a:r>
              <a:rPr lang="en-US" altLang="en-US" dirty="0">
                <a:solidFill>
                  <a:srgbClr val="000000"/>
                </a:solidFill>
              </a:rPr>
              <a:t>Stars of a given Luminosity appear fainter than you would calculate given the distance and inverse </a:t>
            </a:r>
            <a:r>
              <a:rPr lang="en-US" altLang="en-US" dirty="0" err="1">
                <a:solidFill>
                  <a:srgbClr val="000000"/>
                </a:solidFill>
              </a:rPr>
              <a:t>sqaure</a:t>
            </a:r>
            <a:r>
              <a:rPr lang="en-US" altLang="en-US" dirty="0">
                <a:solidFill>
                  <a:srgbClr val="000000"/>
                </a:solidFill>
              </a:rPr>
              <a:t> law.</a:t>
            </a:r>
          </a:p>
          <a:p>
            <a:pPr lvl="0" defTabSz="914400" eaLnBrk="0" fontAlgn="base" hangingPunct="0">
              <a:spcBef>
                <a:spcPct val="0"/>
              </a:spcBef>
              <a:spcAft>
                <a:spcPct val="0"/>
              </a:spcAft>
            </a:pPr>
            <a:r>
              <a:rPr lang="en-US" altLang="en-US" dirty="0">
                <a:solidFill>
                  <a:srgbClr val="000000"/>
                </a:solidFill>
              </a:rPr>
              <a:t>These things lead to all sorts of confusion.</a:t>
            </a:r>
            <a:br>
              <a:rPr lang="en-US" altLang="en-US" dirty="0">
                <a:solidFill>
                  <a:srgbClr val="000000"/>
                </a:solidFill>
              </a:rPr>
            </a:br>
            <a:br>
              <a:rPr lang="en-US" altLang="en-US" dirty="0">
                <a:solidFill>
                  <a:srgbClr val="000000"/>
                </a:solidFill>
                <a:latin typeface="Tempus Sans ITC" panose="04020404030D07020202" pitchFamily="82" charset="0"/>
              </a:rPr>
            </a:br>
            <a:endParaRPr lang="en-US" altLang="en-US" dirty="0">
              <a:latin typeface="Tempus Sans ITC" panose="04020404030D07020202" pitchFamily="82" charset="0"/>
            </a:endParaRPr>
          </a:p>
          <a:p>
            <a:pPr lvl="0" defTabSz="914400" eaLnBrk="0" fontAlgn="base" hangingPunct="0">
              <a:spcBef>
                <a:spcPct val="0"/>
              </a:spcBef>
              <a:spcAft>
                <a:spcPct val="0"/>
              </a:spcAft>
            </a:pPr>
            <a:br>
              <a:rPr lang="en-US" altLang="en-US" dirty="0">
                <a:latin typeface="Tempus Sans ITC" panose="04020404030D07020202" pitchFamily="82" charset="0"/>
              </a:rPr>
            </a:br>
            <a:endParaRPr lang="en-US" altLang="en-US" dirty="0">
              <a:latin typeface="Arial" panose="020B0604020202020204" pitchFamily="34" charset="0"/>
            </a:endParaRPr>
          </a:p>
        </p:txBody>
      </p:sp>
    </p:spTree>
    <p:extLst>
      <p:ext uri="{BB962C8B-B14F-4D97-AF65-F5344CB8AC3E}">
        <p14:creationId xmlns:p14="http://schemas.microsoft.com/office/powerpoint/2010/main" val="555165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DC002-99C9-44BD-9F06-A5D3CAC98F17}"/>
              </a:ext>
            </a:extLst>
          </p:cNvPr>
          <p:cNvPicPr>
            <a:picLocks noChangeAspect="1"/>
          </p:cNvPicPr>
          <p:nvPr/>
        </p:nvPicPr>
        <p:blipFill>
          <a:blip r:embed="rId2"/>
          <a:stretch>
            <a:fillRect/>
          </a:stretch>
        </p:blipFill>
        <p:spPr>
          <a:xfrm>
            <a:off x="354872" y="981270"/>
            <a:ext cx="8103328" cy="4276530"/>
          </a:xfrm>
          <a:prstGeom prst="rect">
            <a:avLst/>
          </a:prstGeom>
        </p:spPr>
      </p:pic>
    </p:spTree>
    <p:extLst>
      <p:ext uri="{BB962C8B-B14F-4D97-AF65-F5344CB8AC3E}">
        <p14:creationId xmlns:p14="http://schemas.microsoft.com/office/powerpoint/2010/main" val="2808214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687388"/>
            <a:ext cx="8535987"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17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Cosmic Distance Ladder</a:t>
            </a:r>
            <a:br>
              <a:rPr lang="en-US" dirty="0"/>
            </a:br>
            <a:r>
              <a:rPr lang="en-US" sz="3200" dirty="0"/>
              <a:t>Parallax ( Nearby Stars )</a:t>
            </a:r>
          </a:p>
        </p:txBody>
      </p:sp>
      <p:sp>
        <p:nvSpPr>
          <p:cNvPr id="6" name="Rectangle 5"/>
          <p:cNvSpPr/>
          <p:nvPr/>
        </p:nvSpPr>
        <p:spPr>
          <a:xfrm>
            <a:off x="521687" y="1676400"/>
            <a:ext cx="7753854" cy="1323439"/>
          </a:xfrm>
          <a:prstGeom prst="rect">
            <a:avLst/>
          </a:prstGeom>
        </p:spPr>
        <p:txBody>
          <a:bodyPr wrap="none">
            <a:spAutoFit/>
          </a:bodyPr>
          <a:lstStyle/>
          <a:p>
            <a:r>
              <a:rPr lang="en-US" sz="4000" i="1" dirty="0"/>
              <a:t>d</a:t>
            </a:r>
            <a:r>
              <a:rPr lang="en-US" sz="4000" dirty="0"/>
              <a:t> = 1/</a:t>
            </a:r>
            <a:r>
              <a:rPr lang="en-US" sz="4000" i="1" dirty="0"/>
              <a:t>p (</a:t>
            </a:r>
            <a:r>
              <a:rPr lang="en-US" sz="3200" i="1" dirty="0"/>
              <a:t>d is in parsecs and p in </a:t>
            </a:r>
            <a:r>
              <a:rPr lang="en-US" sz="3200" i="1" dirty="0" err="1"/>
              <a:t>arcseconds</a:t>
            </a:r>
            <a:r>
              <a:rPr lang="en-US" sz="4000" i="1" dirty="0"/>
              <a:t>)</a:t>
            </a:r>
          </a:p>
          <a:p>
            <a:endParaRPr lang="en-US" sz="4000" i="1" dirty="0"/>
          </a:p>
        </p:txBody>
      </p:sp>
      <p:pic>
        <p:nvPicPr>
          <p:cNvPr id="3074" name="Picture 2" descr="parse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32" y="2514599"/>
            <a:ext cx="5105400" cy="40053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0" y="5449669"/>
            <a:ext cx="5791200" cy="830997"/>
          </a:xfrm>
          <a:prstGeom prst="rect">
            <a:avLst/>
          </a:prstGeom>
        </p:spPr>
        <p:txBody>
          <a:bodyPr wrap="square">
            <a:spAutoFit/>
          </a:bodyPr>
          <a:lstStyle/>
          <a:p>
            <a:r>
              <a:rPr lang="en-US" sz="2400" dirty="0"/>
              <a:t>1 AU = average </a:t>
            </a:r>
            <a:r>
              <a:rPr lang="en-US" sz="2400" dirty="0">
                <a:hlinkClick r:id="rId3"/>
              </a:rPr>
              <a:t>distance</a:t>
            </a:r>
            <a:r>
              <a:rPr lang="en-US" sz="2400" dirty="0"/>
              <a:t> between Sun and Earth = 1.496 × 10</a:t>
            </a:r>
            <a:r>
              <a:rPr lang="en-US" sz="2400" baseline="30000" dirty="0"/>
              <a:t>8</a:t>
            </a:r>
            <a:r>
              <a:rPr lang="en-US" sz="2400" dirty="0"/>
              <a:t>km</a:t>
            </a:r>
          </a:p>
        </p:txBody>
      </p:sp>
    </p:spTree>
    <p:extLst>
      <p:ext uri="{BB962C8B-B14F-4D97-AF65-F5344CB8AC3E}">
        <p14:creationId xmlns:p14="http://schemas.microsoft.com/office/powerpoint/2010/main" val="4176020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411163"/>
            <a:ext cx="8535987"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2972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85D6BF-E7BD-4047-8DFE-2CA62D38F633}"/>
              </a:ext>
            </a:extLst>
          </p:cNvPr>
          <p:cNvSpPr>
            <a:spLocks noChangeArrowheads="1"/>
          </p:cNvSpPr>
          <p:nvPr/>
        </p:nvSpPr>
        <p:spPr bwMode="auto">
          <a:xfrm>
            <a:off x="228600" y="533400"/>
            <a:ext cx="8458199"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rPr>
              <a:t>Fortunately we have </a:t>
            </a:r>
            <a:r>
              <a:rPr kumimoji="0" lang="en-US" altLang="en-US" sz="2000" b="1" i="1" u="none" strike="noStrike" cap="none" normalizeH="0" baseline="0" dirty="0">
                <a:ln>
                  <a:noFill/>
                </a:ln>
                <a:solidFill>
                  <a:srgbClr val="000000"/>
                </a:solidFill>
                <a:effectLst/>
              </a:rPr>
              <a:t>Spectral Types</a:t>
            </a:r>
            <a:endParaRPr kumimoji="0" lang="en-US" altLang="en-US" sz="2000" b="1"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A long time ago, astronomers recognized that different stars had dramatically different absorption lines in their spectra. Some had strong absorption lines due to Hydrogen and little else, some had no Hydrogen lines and many lines due to Iron, Calcium and other elements. The different spectral types were assigned letters with type "A" having the strongest Hydrogen absorption lines, type "B" the next strongest, and so on down the alphabet </a:t>
            </a:r>
          </a:p>
        </p:txBody>
      </p:sp>
      <p:pic>
        <p:nvPicPr>
          <p:cNvPr id="4099" name="Picture 3" descr="The Classification of Stellar Spectra">
            <a:extLst>
              <a:ext uri="{FF2B5EF4-FFF2-40B4-BE49-F238E27FC236}">
                <a16:creationId xmlns:a16="http://schemas.microsoft.com/office/drawing/2014/main" id="{8F342DCF-352F-486A-AAD9-A0B15F059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757196"/>
            <a:ext cx="8001000" cy="3501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761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7981950" cy="609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22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8305800" cy="475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34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19BBE1-2FBC-463E-AFA6-42B30518FEB7}"/>
              </a:ext>
            </a:extLst>
          </p:cNvPr>
          <p:cNvPicPr>
            <a:picLocks noChangeAspect="1"/>
          </p:cNvPicPr>
          <p:nvPr/>
        </p:nvPicPr>
        <p:blipFill>
          <a:blip r:embed="rId2"/>
          <a:stretch>
            <a:fillRect/>
          </a:stretch>
        </p:blipFill>
        <p:spPr>
          <a:xfrm>
            <a:off x="189405" y="1219200"/>
            <a:ext cx="8573595" cy="4322994"/>
          </a:xfrm>
          <a:prstGeom prst="rect">
            <a:avLst/>
          </a:prstGeom>
        </p:spPr>
      </p:pic>
    </p:spTree>
    <p:extLst>
      <p:ext uri="{BB962C8B-B14F-4D97-AF65-F5344CB8AC3E}">
        <p14:creationId xmlns:p14="http://schemas.microsoft.com/office/powerpoint/2010/main" val="1943233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0989"/>
            <a:ext cx="6918960" cy="1051561"/>
          </a:xfrm>
        </p:spPr>
        <p:txBody>
          <a:bodyPr>
            <a:normAutofit fontScale="90000"/>
          </a:bodyPr>
          <a:lstStyle/>
          <a:p>
            <a:r>
              <a:rPr lang="en-US" dirty="0" err="1"/>
              <a:t>Eg</a:t>
            </a:r>
            <a:r>
              <a:rPr lang="en-US" dirty="0"/>
              <a:t> </a:t>
            </a:r>
            <a:r>
              <a:rPr lang="en-US" dirty="0" err="1"/>
              <a:t>Balmer</a:t>
            </a:r>
            <a:r>
              <a:rPr lang="en-US" dirty="0"/>
              <a:t> series (n=2 to n&gt;2)</a:t>
            </a:r>
          </a:p>
        </p:txBody>
      </p:sp>
      <p:graphicFrame>
        <p:nvGraphicFramePr>
          <p:cNvPr id="4" name="Table 3"/>
          <p:cNvGraphicFramePr>
            <a:graphicFrameLocks noGrp="1"/>
          </p:cNvGraphicFramePr>
          <p:nvPr>
            <p:extLst>
              <p:ext uri="{D42A27DB-BD31-4B8C-83A1-F6EECF244321}">
                <p14:modId xmlns:p14="http://schemas.microsoft.com/office/powerpoint/2010/main" val="3719385076"/>
              </p:ext>
            </p:extLst>
          </p:nvPr>
        </p:nvGraphicFramePr>
        <p:xfrm>
          <a:off x="457200" y="2667000"/>
          <a:ext cx="2362200" cy="4053840"/>
        </p:xfrm>
        <a:graphic>
          <a:graphicData uri="http://schemas.openxmlformats.org/drawingml/2006/table">
            <a:tbl>
              <a:tblPr/>
              <a:tblGrid>
                <a:gridCol w="11811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0">
                <a:tc>
                  <a:txBody>
                    <a:bodyPr/>
                    <a:lstStyle/>
                    <a:p>
                      <a:r>
                        <a:rPr lang="en-US" sz="2800" i="1" dirty="0">
                          <a:effectLst/>
                        </a:rPr>
                        <a:t>n</a:t>
                      </a:r>
                      <a:r>
                        <a:rPr lang="en-US" sz="2800" dirty="0"/>
                        <a:t> </a:t>
                      </a:r>
                    </a:p>
                  </a:txBody>
                  <a:tcPr anchor="ctr">
                    <a:lnL>
                      <a:noFill/>
                    </a:lnL>
                    <a:lnR>
                      <a:noFill/>
                    </a:lnR>
                    <a:lnT>
                      <a:noFill/>
                    </a:lnT>
                    <a:lnB>
                      <a:noFill/>
                    </a:lnB>
                  </a:tcPr>
                </a:tc>
                <a:tc>
                  <a:txBody>
                    <a:bodyPr/>
                    <a:lstStyle/>
                    <a:p>
                      <a:r>
                        <a:rPr lang="el-GR" sz="2800" i="1">
                          <a:effectLst/>
                        </a:rPr>
                        <a:t>λ</a:t>
                      </a:r>
                      <a:r>
                        <a:rPr lang="el-GR" sz="2800"/>
                        <a:t>, </a:t>
                      </a:r>
                      <a:r>
                        <a:rPr lang="en-US" sz="2800"/>
                        <a:t>air (nm) </a:t>
                      </a: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sz="2800"/>
                        <a:t>3</a:t>
                      </a:r>
                    </a:p>
                  </a:txBody>
                  <a:tcPr anchor="ctr">
                    <a:lnL>
                      <a:noFill/>
                    </a:lnL>
                    <a:lnR>
                      <a:noFill/>
                    </a:lnR>
                    <a:lnT>
                      <a:noFill/>
                    </a:lnT>
                    <a:lnB>
                      <a:noFill/>
                    </a:lnB>
                  </a:tcPr>
                </a:tc>
                <a:tc>
                  <a:txBody>
                    <a:bodyPr/>
                    <a:lstStyle/>
                    <a:p>
                      <a:r>
                        <a:rPr lang="en-US" sz="2800" dirty="0"/>
                        <a:t>656.3 </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sz="2800"/>
                        <a:t>4</a:t>
                      </a:r>
                    </a:p>
                  </a:txBody>
                  <a:tcPr anchor="ctr">
                    <a:lnL>
                      <a:noFill/>
                    </a:lnL>
                    <a:lnR>
                      <a:noFill/>
                    </a:lnR>
                    <a:lnT>
                      <a:noFill/>
                    </a:lnT>
                    <a:lnB>
                      <a:noFill/>
                    </a:lnB>
                  </a:tcPr>
                </a:tc>
                <a:tc>
                  <a:txBody>
                    <a:bodyPr/>
                    <a:lstStyle/>
                    <a:p>
                      <a:r>
                        <a:rPr lang="en-US" sz="2800"/>
                        <a:t>486.1 </a:t>
                      </a: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sz="2800"/>
                        <a:t>5</a:t>
                      </a:r>
                    </a:p>
                  </a:txBody>
                  <a:tcPr anchor="ctr">
                    <a:lnL>
                      <a:noFill/>
                    </a:lnL>
                    <a:lnR>
                      <a:noFill/>
                    </a:lnR>
                    <a:lnT>
                      <a:noFill/>
                    </a:lnT>
                    <a:lnB>
                      <a:noFill/>
                    </a:lnB>
                  </a:tcPr>
                </a:tc>
                <a:tc>
                  <a:txBody>
                    <a:bodyPr/>
                    <a:lstStyle/>
                    <a:p>
                      <a:r>
                        <a:rPr lang="en-US" sz="2800" dirty="0"/>
                        <a:t>434.0 </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US" sz="2800"/>
                        <a:t>6</a:t>
                      </a:r>
                    </a:p>
                  </a:txBody>
                  <a:tcPr anchor="ctr">
                    <a:lnL>
                      <a:noFill/>
                    </a:lnL>
                    <a:lnR>
                      <a:noFill/>
                    </a:lnR>
                    <a:lnT>
                      <a:noFill/>
                    </a:lnT>
                    <a:lnB>
                      <a:noFill/>
                    </a:lnB>
                  </a:tcPr>
                </a:tc>
                <a:tc>
                  <a:txBody>
                    <a:bodyPr/>
                    <a:lstStyle/>
                    <a:p>
                      <a:r>
                        <a:rPr lang="en-US" sz="2800"/>
                        <a:t>410.2 </a:t>
                      </a: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r>
                        <a:rPr lang="en-US" sz="2800"/>
                        <a:t>7</a:t>
                      </a:r>
                    </a:p>
                  </a:txBody>
                  <a:tcPr anchor="ctr">
                    <a:lnL>
                      <a:noFill/>
                    </a:lnL>
                    <a:lnR>
                      <a:noFill/>
                    </a:lnR>
                    <a:lnT>
                      <a:noFill/>
                    </a:lnT>
                    <a:lnB>
                      <a:noFill/>
                    </a:lnB>
                  </a:tcPr>
                </a:tc>
                <a:tc>
                  <a:txBody>
                    <a:bodyPr/>
                    <a:lstStyle/>
                    <a:p>
                      <a:r>
                        <a:rPr lang="en-US" sz="2800"/>
                        <a:t>397.0 </a:t>
                      </a:r>
                    </a:p>
                  </a:txBody>
                  <a:tcPr anchor="ctr">
                    <a:lnL>
                      <a:noFill/>
                    </a:lnL>
                    <a:lnR>
                      <a:noFill/>
                    </a:lnR>
                    <a:lnT>
                      <a:noFill/>
                    </a:lnT>
                    <a:lnB>
                      <a:noFill/>
                    </a:lnB>
                  </a:tcPr>
                </a:tc>
                <a:extLst>
                  <a:ext uri="{0D108BD9-81ED-4DB2-BD59-A6C34878D82A}">
                    <a16:rowId xmlns:a16="http://schemas.microsoft.com/office/drawing/2014/main" val="10005"/>
                  </a:ext>
                </a:extLst>
              </a:tr>
              <a:tr h="0">
                <a:tc>
                  <a:txBody>
                    <a:bodyPr/>
                    <a:lstStyle/>
                    <a:p>
                      <a:r>
                        <a:rPr lang="en-US" sz="2800"/>
                        <a:t>∞</a:t>
                      </a:r>
                    </a:p>
                  </a:txBody>
                  <a:tcPr anchor="ctr">
                    <a:lnL>
                      <a:noFill/>
                    </a:lnL>
                    <a:lnR>
                      <a:noFill/>
                    </a:lnR>
                    <a:lnT>
                      <a:noFill/>
                    </a:lnT>
                    <a:lnB>
                      <a:noFill/>
                    </a:lnB>
                  </a:tcPr>
                </a:tc>
                <a:tc>
                  <a:txBody>
                    <a:bodyPr/>
                    <a:lstStyle/>
                    <a:p>
                      <a:r>
                        <a:rPr lang="en-US" sz="2800" dirty="0"/>
                        <a:t>364.6 </a:t>
                      </a:r>
                    </a:p>
                  </a:txBody>
                  <a:tcPr anchor="ctr">
                    <a:lnL>
                      <a:noFill/>
                    </a:lnL>
                    <a:lnR>
                      <a:noFill/>
                    </a:lnR>
                    <a:lnT>
                      <a:noFill/>
                    </a:lnT>
                    <a:lnB>
                      <a:noFill/>
                    </a:lnB>
                  </a:tcPr>
                </a:tc>
                <a:extLst>
                  <a:ext uri="{0D108BD9-81ED-4DB2-BD59-A6C34878D82A}">
                    <a16:rowId xmlns:a16="http://schemas.microsoft.com/office/drawing/2014/main" val="10006"/>
                  </a:ext>
                </a:extLst>
              </a:tr>
            </a:tbl>
          </a:graphicData>
        </a:graphic>
      </p:graphicFrame>
      <p:pic>
        <p:nvPicPr>
          <p:cNvPr id="7170" name="Picture 2" descr="https://upload.wikimedia.org/wikipedia/commons/thumb/6/60/Emission_spectrum-H.svg/757px-Emission_spectrum-H.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65251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57600" y="2971800"/>
            <a:ext cx="3810000" cy="707886"/>
          </a:xfrm>
          <a:prstGeom prst="rect">
            <a:avLst/>
          </a:prstGeom>
          <a:noFill/>
        </p:spPr>
        <p:txBody>
          <a:bodyPr wrap="square" rtlCol="0">
            <a:spAutoFit/>
          </a:bodyPr>
          <a:lstStyle/>
          <a:p>
            <a:r>
              <a:rPr lang="en-US" sz="4000" dirty="0"/>
              <a:t>E = h</a:t>
            </a:r>
            <a:r>
              <a:rPr lang="el-GR" sz="4000" dirty="0"/>
              <a:t>ν</a:t>
            </a:r>
            <a:r>
              <a:rPr lang="en-US" sz="4000" dirty="0"/>
              <a:t> = </a:t>
            </a:r>
            <a:r>
              <a:rPr lang="en-US" sz="4000" dirty="0" err="1"/>
              <a:t>hc</a:t>
            </a:r>
            <a:r>
              <a:rPr lang="en-US" sz="4000" dirty="0"/>
              <a:t>/</a:t>
            </a:r>
            <a:r>
              <a:rPr lang="el-GR" sz="4000" dirty="0"/>
              <a:t>λ</a:t>
            </a:r>
            <a:endParaRPr lang="en-US" sz="4000" dirty="0"/>
          </a:p>
        </p:txBody>
      </p:sp>
    </p:spTree>
    <p:extLst>
      <p:ext uri="{BB962C8B-B14F-4D97-AF65-F5344CB8AC3E}">
        <p14:creationId xmlns:p14="http://schemas.microsoft.com/office/powerpoint/2010/main" val="612123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solar spectra"/>
          <p:cNvSpPr>
            <a:spLocks noChangeAspect="1" noChangeArrowheads="1"/>
          </p:cNvSpPr>
          <p:nvPr/>
        </p:nvSpPr>
        <p:spPr bwMode="auto">
          <a:xfrm>
            <a:off x="155575" y="-1646238"/>
            <a:ext cx="5734050" cy="3438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Image result for solar spect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8981080" cy="5385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11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0767-859D-72D4-2E8F-EBB75D7E516F}"/>
              </a:ext>
            </a:extLst>
          </p:cNvPr>
          <p:cNvSpPr>
            <a:spLocks noGrp="1"/>
          </p:cNvSpPr>
          <p:nvPr>
            <p:ph type="title"/>
          </p:nvPr>
        </p:nvSpPr>
        <p:spPr/>
        <p:txBody>
          <a:bodyPr anchor="ctr">
            <a:normAutofit/>
          </a:bodyPr>
          <a:lstStyle/>
          <a:p>
            <a:r>
              <a:rPr lang="en-US" dirty="0"/>
              <a:t>Spectral class </a:t>
            </a:r>
          </a:p>
        </p:txBody>
      </p:sp>
      <p:pic>
        <p:nvPicPr>
          <p:cNvPr id="1026" name="Picture 2" descr="Classification of Stars: Spectral Analysis and the H-R Diagram">
            <a:extLst>
              <a:ext uri="{FF2B5EF4-FFF2-40B4-BE49-F238E27FC236}">
                <a16:creationId xmlns:a16="http://schemas.microsoft.com/office/drawing/2014/main" id="{75058FF7-E212-591E-E9AA-EF22678382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43000" y="1314048"/>
            <a:ext cx="5867400" cy="3305577"/>
          </a:xfrm>
          <a:prstGeom prst="rect">
            <a:avLst/>
          </a:prstGeom>
          <a:solidFill>
            <a:srgbClr val="FFFFFF"/>
          </a:solidFill>
        </p:spPr>
      </p:pic>
      <p:sp>
        <p:nvSpPr>
          <p:cNvPr id="5" name="TextBox 4">
            <a:extLst>
              <a:ext uri="{FF2B5EF4-FFF2-40B4-BE49-F238E27FC236}">
                <a16:creationId xmlns:a16="http://schemas.microsoft.com/office/drawing/2014/main" id="{BDDFE5E2-782C-9946-3FB0-3505283BB546}"/>
              </a:ext>
            </a:extLst>
          </p:cNvPr>
          <p:cNvSpPr txBox="1"/>
          <p:nvPr/>
        </p:nvSpPr>
        <p:spPr>
          <a:xfrm>
            <a:off x="1524000" y="5120640"/>
            <a:ext cx="6705600" cy="369332"/>
          </a:xfrm>
          <a:prstGeom prst="rect">
            <a:avLst/>
          </a:prstGeom>
          <a:noFill/>
        </p:spPr>
        <p:txBody>
          <a:bodyPr wrap="square">
            <a:spAutoFit/>
          </a:bodyPr>
          <a:lstStyle/>
          <a:p>
            <a:r>
              <a:rPr lang="en-US" dirty="0"/>
              <a:t>https://www.youtube.com/watch?v=Y5VU3Mp6abI</a:t>
            </a:r>
          </a:p>
        </p:txBody>
      </p:sp>
    </p:spTree>
    <p:extLst>
      <p:ext uri="{BB962C8B-B14F-4D97-AF65-F5344CB8AC3E}">
        <p14:creationId xmlns:p14="http://schemas.microsoft.com/office/powerpoint/2010/main" val="1881407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5" descr="15_01_Table"/>
          <p:cNvPicPr>
            <a:picLocks noChangeAspect="1" noChangeArrowheads="1"/>
          </p:cNvPicPr>
          <p:nvPr/>
        </p:nvPicPr>
        <p:blipFill>
          <a:blip r:embed="rId3">
            <a:extLst>
              <a:ext uri="{28A0092B-C50C-407E-A947-70E740481C1C}">
                <a14:useLocalDpi xmlns:a14="http://schemas.microsoft.com/office/drawing/2010/main" val="0"/>
              </a:ext>
            </a:extLst>
          </a:blip>
          <a:srcRect l="62692" t="12126" b="10378"/>
          <a:stretch>
            <a:fillRect/>
          </a:stretch>
        </p:blipFill>
        <p:spPr bwMode="auto">
          <a:xfrm>
            <a:off x="838200" y="206441"/>
            <a:ext cx="6705600" cy="665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6437558"/>
      </p:ext>
    </p:extLst>
  </p:cSld>
  <p:clrMapOvr>
    <a:masterClrMapping/>
  </p:clrMapOvr>
  <p:transition>
    <p:sndAc>
      <p:endSnd/>
    </p:sndAc>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icture and graph of a spectrum stacked vertically. Picture of a Spectrum (top): Rectangle with rainbow coloring from blue at left to red at right. Rainbow broken up with vertical black lines of varying width. Graph of a Spectrum (bottom): Brightness on y-axis increases from bottom to top. Callout reads, “Brightness (might be labeled as intensity, counts, flux, power, absorbance, transmittance, or reflectance).” Wavelength in nanometers on x-axis ranges from 400 to 700. Callout reads, “Color (often labeled as wavelength, but can also be labeled as energy or frequency).” Data graphed as line with area below line colored to match the blue to red of picture above. Line has many narrow valleys that correspond to the dark lines in the picture. Three valleys labeled “Hydrogen.” Arrow pointing to “Hydrogen” label reads, “Astronomer’s Interpretation: Peaks and valleys are labeled with the elements and compounds that caused them.” See Image Description for more details.">
            <a:extLst>
              <a:ext uri="{FF2B5EF4-FFF2-40B4-BE49-F238E27FC236}">
                <a16:creationId xmlns:a16="http://schemas.microsoft.com/office/drawing/2014/main" id="{BA8CD53C-EE54-4DB2-AA42-DA3E90D6D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E91AAFF-65D8-4EC0-8815-F87F9A6BDA0E}"/>
              </a:ext>
            </a:extLst>
          </p:cNvPr>
          <p:cNvSpPr/>
          <p:nvPr/>
        </p:nvSpPr>
        <p:spPr>
          <a:xfrm>
            <a:off x="2057400" y="228600"/>
            <a:ext cx="4419600" cy="461665"/>
          </a:xfrm>
          <a:prstGeom prst="rect">
            <a:avLst/>
          </a:prstGeom>
        </p:spPr>
        <p:txBody>
          <a:bodyPr wrap="square">
            <a:spAutoFit/>
          </a:bodyPr>
          <a:lstStyle/>
          <a:p>
            <a:pPr algn="ctr"/>
            <a:r>
              <a:rPr lang="en-GB" sz="2400" b="1" dirty="0">
                <a:solidFill>
                  <a:srgbClr val="222222"/>
                </a:solidFill>
                <a:latin typeface="Acrobat"/>
              </a:rPr>
              <a:t>Spectrum of the Star Altair</a:t>
            </a:r>
            <a:endParaRPr lang="en-GB" sz="2400" b="1" i="0" dirty="0">
              <a:solidFill>
                <a:srgbClr val="222222"/>
              </a:solidFill>
              <a:effectLst/>
              <a:latin typeface="Acrobat"/>
            </a:endParaRPr>
          </a:p>
        </p:txBody>
      </p:sp>
    </p:spTree>
    <p:extLst>
      <p:ext uri="{BB962C8B-B14F-4D97-AF65-F5344CB8AC3E}">
        <p14:creationId xmlns:p14="http://schemas.microsoft.com/office/powerpoint/2010/main" val="4094440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Cosmic Distance Ladder</a:t>
            </a:r>
            <a:br>
              <a:rPr lang="en-US" dirty="0"/>
            </a:br>
            <a:r>
              <a:rPr lang="en-US" sz="3200" dirty="0"/>
              <a:t>Parallax (Nearby Stars)</a:t>
            </a:r>
          </a:p>
        </p:txBody>
      </p:sp>
      <p:sp>
        <p:nvSpPr>
          <p:cNvPr id="6" name="Rectangle 5"/>
          <p:cNvSpPr/>
          <p:nvPr/>
        </p:nvSpPr>
        <p:spPr>
          <a:xfrm>
            <a:off x="521687" y="1676400"/>
            <a:ext cx="7753854" cy="1323439"/>
          </a:xfrm>
          <a:prstGeom prst="rect">
            <a:avLst/>
          </a:prstGeom>
        </p:spPr>
        <p:txBody>
          <a:bodyPr wrap="none">
            <a:spAutoFit/>
          </a:bodyPr>
          <a:lstStyle/>
          <a:p>
            <a:r>
              <a:rPr lang="en-US" sz="4000" i="1" dirty="0"/>
              <a:t>d</a:t>
            </a:r>
            <a:r>
              <a:rPr lang="en-US" sz="4000" dirty="0"/>
              <a:t> = 1/</a:t>
            </a:r>
            <a:r>
              <a:rPr lang="en-US" sz="4000" i="1" dirty="0"/>
              <a:t>p (</a:t>
            </a:r>
            <a:r>
              <a:rPr lang="en-US" sz="3200" i="1" dirty="0"/>
              <a:t>d is in parsecs and p in </a:t>
            </a:r>
            <a:r>
              <a:rPr lang="en-US" sz="3200" i="1" dirty="0" err="1"/>
              <a:t>arcseconds</a:t>
            </a:r>
            <a:r>
              <a:rPr lang="en-US" sz="4000" i="1" dirty="0"/>
              <a:t>)</a:t>
            </a:r>
          </a:p>
          <a:p>
            <a:endParaRPr lang="en-US" sz="4000" i="1" dirty="0"/>
          </a:p>
        </p:txBody>
      </p:sp>
      <p:sp>
        <p:nvSpPr>
          <p:cNvPr id="4" name="Rectangle 3"/>
          <p:cNvSpPr/>
          <p:nvPr/>
        </p:nvSpPr>
        <p:spPr>
          <a:xfrm>
            <a:off x="533400" y="2590800"/>
            <a:ext cx="7589740" cy="4154984"/>
          </a:xfrm>
          <a:prstGeom prst="rect">
            <a:avLst/>
          </a:prstGeom>
        </p:spPr>
        <p:txBody>
          <a:bodyPr wrap="square">
            <a:spAutoFit/>
          </a:bodyPr>
          <a:lstStyle/>
          <a:p>
            <a:r>
              <a:rPr lang="en-US" sz="2400" dirty="0"/>
              <a:t>More accurately, the IAU has defined the AU as:</a:t>
            </a:r>
          </a:p>
          <a:p>
            <a:endParaRPr lang="en-US" sz="2400" dirty="0"/>
          </a:p>
          <a:p>
            <a:r>
              <a:rPr lang="en-US" sz="2400" dirty="0"/>
              <a:t>“equal to the distance from the </a:t>
            </a:r>
            <a:r>
              <a:rPr lang="en-US" sz="2400" dirty="0" err="1"/>
              <a:t>centre</a:t>
            </a:r>
            <a:r>
              <a:rPr lang="en-US" sz="2400" dirty="0"/>
              <a:t> of the Sun at which a particle of negligible </a:t>
            </a:r>
            <a:r>
              <a:rPr lang="en-US" sz="2400" dirty="0">
                <a:hlinkClick r:id="rId2"/>
              </a:rPr>
              <a:t>mass</a:t>
            </a:r>
            <a:r>
              <a:rPr lang="en-US" sz="2400" dirty="0"/>
              <a:t>, in an unperturbed circular </a:t>
            </a:r>
            <a:r>
              <a:rPr lang="en-US" sz="2400" dirty="0">
                <a:hlinkClick r:id="rId3"/>
              </a:rPr>
              <a:t>orbit</a:t>
            </a:r>
            <a:r>
              <a:rPr lang="en-US" sz="2400" dirty="0"/>
              <a:t>, would have an </a:t>
            </a:r>
            <a:r>
              <a:rPr lang="en-US" sz="2400" dirty="0">
                <a:hlinkClick r:id="rId4"/>
              </a:rPr>
              <a:t>orbital period</a:t>
            </a:r>
            <a:r>
              <a:rPr lang="en-US" sz="2400" dirty="0"/>
              <a:t> of 365.2568983 days.”</a:t>
            </a:r>
          </a:p>
          <a:p>
            <a:endParaRPr lang="en-US" sz="2400" dirty="0"/>
          </a:p>
          <a:p>
            <a:r>
              <a:rPr lang="en-US" sz="2400" dirty="0"/>
              <a:t>Direct Method: Most Accurate</a:t>
            </a:r>
          </a:p>
          <a:p>
            <a:r>
              <a:rPr lang="en-US" sz="2400" dirty="0"/>
              <a:t>The first stellar parallax (of the star 61 </a:t>
            </a:r>
            <a:r>
              <a:rPr lang="en-US" sz="2400" dirty="0" err="1"/>
              <a:t>Cygni</a:t>
            </a:r>
            <a:r>
              <a:rPr lang="en-US" sz="2400" dirty="0"/>
              <a:t>) was measured by Friedrich Wilhelm Bessel (1784-1846) in 1838. Bessel is also known for the Bessel functions in mathematical physics.</a:t>
            </a:r>
          </a:p>
        </p:txBody>
      </p:sp>
    </p:spTree>
    <p:extLst>
      <p:ext uri="{BB962C8B-B14F-4D97-AF65-F5344CB8AC3E}">
        <p14:creationId xmlns:p14="http://schemas.microsoft.com/office/powerpoint/2010/main" val="14270120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6" descr="15_04_Figure"/>
          <p:cNvPicPr>
            <a:picLocks noChangeAspect="1" noChangeArrowheads="1"/>
          </p:cNvPicPr>
          <p:nvPr/>
        </p:nvPicPr>
        <p:blipFill>
          <a:blip r:embed="rId3">
            <a:extLst>
              <a:ext uri="{28A0092B-C50C-407E-A947-70E740481C1C}">
                <a14:useLocalDpi xmlns:a14="http://schemas.microsoft.com/office/drawing/2010/main" val="0"/>
              </a:ext>
            </a:extLst>
          </a:blip>
          <a:srcRect b="2556"/>
          <a:stretch>
            <a:fillRect/>
          </a:stretch>
        </p:blipFill>
        <p:spPr bwMode="auto">
          <a:xfrm>
            <a:off x="76200" y="595313"/>
            <a:ext cx="5641975"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ext Box 3"/>
          <p:cNvSpPr txBox="1">
            <a:spLocks noChangeArrowheads="1"/>
          </p:cNvSpPr>
          <p:nvPr/>
        </p:nvSpPr>
        <p:spPr bwMode="auto">
          <a:xfrm>
            <a:off x="6156325" y="304800"/>
            <a:ext cx="2682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ＭＳ Ｐゴシック" pitchFamily="34" charset="-128"/>
              </a:defRPr>
            </a:lvl1pPr>
            <a:lvl2pPr marL="742950" indent="-285750" eaLnBrk="0" hangingPunct="0">
              <a:defRPr sz="2400" b="1">
                <a:solidFill>
                  <a:schemeClr val="tx1"/>
                </a:solidFill>
                <a:latin typeface="Times New Roman" pitchFamily="18" charset="0"/>
                <a:ea typeface="ＭＳ Ｐゴシック" pitchFamily="34" charset="-128"/>
              </a:defRPr>
            </a:lvl2pPr>
            <a:lvl3pPr marL="1143000" indent="-228600" eaLnBrk="0" hangingPunct="0">
              <a:defRPr sz="2400" b="1">
                <a:solidFill>
                  <a:schemeClr val="tx1"/>
                </a:solidFill>
                <a:latin typeface="Times New Roman" pitchFamily="18" charset="0"/>
                <a:ea typeface="ＭＳ Ｐゴシック" pitchFamily="34" charset="-128"/>
              </a:defRPr>
            </a:lvl3pPr>
            <a:lvl4pPr marL="1600200" indent="-228600" eaLnBrk="0" hangingPunct="0">
              <a:defRPr sz="2400" b="1">
                <a:solidFill>
                  <a:schemeClr val="tx1"/>
                </a:solidFill>
                <a:latin typeface="Times New Roman" pitchFamily="18" charset="0"/>
                <a:ea typeface="ＭＳ Ｐゴシック" pitchFamily="34" charset="-128"/>
              </a:defRPr>
            </a:lvl4pPr>
            <a:lvl5pPr marL="2057400" indent="-228600" eaLnBrk="0" hangingPunct="0">
              <a:defRPr sz="2400" b="1">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9pPr>
          </a:lstStyle>
          <a:p>
            <a:r>
              <a:rPr lang="en-US" b="0">
                <a:latin typeface="Garamond" pitchFamily="18" charset="0"/>
              </a:rPr>
              <a:t> </a:t>
            </a:r>
          </a:p>
        </p:txBody>
      </p:sp>
      <p:sp>
        <p:nvSpPr>
          <p:cNvPr id="44035" name="Text Box 4"/>
          <p:cNvSpPr txBox="1">
            <a:spLocks noChangeArrowheads="1"/>
          </p:cNvSpPr>
          <p:nvPr/>
        </p:nvSpPr>
        <p:spPr bwMode="auto">
          <a:xfrm>
            <a:off x="5638800" y="1862078"/>
            <a:ext cx="303212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ea typeface="ＭＳ Ｐゴシック" pitchFamily="34" charset="-128"/>
              </a:defRPr>
            </a:lvl1pPr>
            <a:lvl2pPr marL="742950" indent="-285750" eaLnBrk="0" hangingPunct="0">
              <a:defRPr sz="2400" b="1">
                <a:solidFill>
                  <a:schemeClr val="tx1"/>
                </a:solidFill>
                <a:latin typeface="Times New Roman" pitchFamily="18" charset="0"/>
                <a:ea typeface="ＭＳ Ｐゴシック" pitchFamily="34" charset="-128"/>
              </a:defRPr>
            </a:lvl2pPr>
            <a:lvl3pPr marL="1143000" indent="-228600" eaLnBrk="0" hangingPunct="0">
              <a:defRPr sz="2400" b="1">
                <a:solidFill>
                  <a:schemeClr val="tx1"/>
                </a:solidFill>
                <a:latin typeface="Times New Roman" pitchFamily="18" charset="0"/>
                <a:ea typeface="ＭＳ Ｐゴシック" pitchFamily="34" charset="-128"/>
              </a:defRPr>
            </a:lvl3pPr>
            <a:lvl4pPr marL="1600200" indent="-228600" eaLnBrk="0" hangingPunct="0">
              <a:defRPr sz="2400" b="1">
                <a:solidFill>
                  <a:schemeClr val="tx1"/>
                </a:solidFill>
                <a:latin typeface="Times New Roman" pitchFamily="18" charset="0"/>
                <a:ea typeface="ＭＳ Ｐゴシック" pitchFamily="34" charset="-128"/>
              </a:defRPr>
            </a:lvl4pPr>
            <a:lvl5pPr marL="2057400" indent="-228600" eaLnBrk="0" hangingPunct="0">
              <a:defRPr sz="2400" b="1">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9pPr>
          </a:lstStyle>
          <a:p>
            <a:r>
              <a:rPr lang="en-US" sz="2000" b="0" dirty="0"/>
              <a:t>Hottest stars:</a:t>
            </a:r>
          </a:p>
          <a:p>
            <a:endParaRPr lang="en-US" sz="2000" b="0" dirty="0"/>
          </a:p>
          <a:p>
            <a:r>
              <a:rPr lang="en-US" sz="2000" b="0" dirty="0"/>
              <a:t>   50,000 K</a:t>
            </a:r>
          </a:p>
          <a:p>
            <a:endParaRPr lang="en-US" sz="2000" b="0" dirty="0"/>
          </a:p>
          <a:p>
            <a:r>
              <a:rPr lang="en-US" sz="2000" b="0" dirty="0"/>
              <a:t>Coolest stars:</a:t>
            </a:r>
          </a:p>
          <a:p>
            <a:endParaRPr lang="en-US" sz="2000" b="0" dirty="0"/>
          </a:p>
          <a:p>
            <a:r>
              <a:rPr lang="en-US" sz="2000" b="0" dirty="0"/>
              <a:t>     3000 K</a:t>
            </a:r>
          </a:p>
          <a:p>
            <a:endParaRPr lang="en-US" sz="2000" b="0" dirty="0"/>
          </a:p>
          <a:p>
            <a:r>
              <a:rPr lang="en-US" sz="2000" b="0" dirty="0"/>
              <a:t>(Sun</a:t>
            </a:r>
            <a:r>
              <a:rPr lang="ja-JP" altLang="en-US" sz="2000" b="0" dirty="0"/>
              <a:t>’</a:t>
            </a:r>
            <a:r>
              <a:rPr lang="en-US" altLang="ja-JP" sz="2000" b="0" dirty="0"/>
              <a:t>s surface is 5800 K.)</a:t>
            </a:r>
            <a:endParaRPr lang="en-US" sz="2000" b="0" dirty="0"/>
          </a:p>
        </p:txBody>
      </p:sp>
    </p:spTree>
    <p:extLst>
      <p:ext uri="{BB962C8B-B14F-4D97-AF65-F5344CB8AC3E}">
        <p14:creationId xmlns:p14="http://schemas.microsoft.com/office/powerpoint/2010/main" val="878797927"/>
      </p:ext>
    </p:extLst>
  </p:cSld>
  <p:clrMapOvr>
    <a:masterClrMapping/>
  </p:clrMapOvr>
  <p:transition>
    <p:sndAc>
      <p:endSnd/>
    </p:sndAc>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4" descr="StarTemper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91200" cy="689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Text Box 9"/>
          <p:cNvSpPr txBox="1">
            <a:spLocks noChangeArrowheads="1"/>
          </p:cNvSpPr>
          <p:nvPr/>
        </p:nvSpPr>
        <p:spPr bwMode="auto">
          <a:xfrm>
            <a:off x="4953000" y="46037"/>
            <a:ext cx="3505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ＭＳ Ｐゴシック" pitchFamily="34" charset="-128"/>
              </a:defRPr>
            </a:lvl1pPr>
            <a:lvl2pPr marL="742950" indent="-285750" eaLnBrk="0" hangingPunct="0">
              <a:defRPr sz="2400" b="1">
                <a:solidFill>
                  <a:schemeClr val="tx1"/>
                </a:solidFill>
                <a:latin typeface="Times New Roman" pitchFamily="18" charset="0"/>
                <a:ea typeface="ＭＳ Ｐゴシック" pitchFamily="34" charset="-128"/>
              </a:defRPr>
            </a:lvl2pPr>
            <a:lvl3pPr marL="1143000" indent="-228600" eaLnBrk="0" hangingPunct="0">
              <a:defRPr sz="2400" b="1">
                <a:solidFill>
                  <a:schemeClr val="tx1"/>
                </a:solidFill>
                <a:latin typeface="Times New Roman" pitchFamily="18" charset="0"/>
                <a:ea typeface="ＭＳ Ｐゴシック" pitchFamily="34" charset="-128"/>
              </a:defRPr>
            </a:lvl3pPr>
            <a:lvl4pPr marL="1600200" indent="-228600" eaLnBrk="0" hangingPunct="0">
              <a:defRPr sz="2400" b="1">
                <a:solidFill>
                  <a:schemeClr val="tx1"/>
                </a:solidFill>
                <a:latin typeface="Times New Roman" pitchFamily="18" charset="0"/>
                <a:ea typeface="ＭＳ Ｐゴシック" pitchFamily="34" charset="-128"/>
              </a:defRPr>
            </a:lvl4pPr>
            <a:lvl5pPr marL="2057400" indent="-228600" eaLnBrk="0" hangingPunct="0">
              <a:defRPr sz="2400" b="1">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ＭＳ Ｐゴシック" pitchFamily="34" charset="-128"/>
              </a:defRPr>
            </a:lvl9pPr>
          </a:lstStyle>
          <a:p>
            <a:pPr>
              <a:spcBef>
                <a:spcPct val="50000"/>
              </a:spcBef>
            </a:pPr>
            <a:r>
              <a:rPr lang="en-US" sz="3200" b="0" dirty="0"/>
              <a:t>Level of ionization also reveals a star</a:t>
            </a:r>
            <a:r>
              <a:rPr lang="ja-JP" altLang="en-US" sz="3200" b="0" dirty="0"/>
              <a:t>’</a:t>
            </a:r>
            <a:r>
              <a:rPr lang="en-US" altLang="ja-JP" sz="3200" b="0" dirty="0"/>
              <a:t>s temperature.</a:t>
            </a:r>
            <a:endParaRPr lang="en-US" sz="3200" b="0" dirty="0"/>
          </a:p>
        </p:txBody>
      </p:sp>
    </p:spTree>
    <p:extLst>
      <p:ext uri="{BB962C8B-B14F-4D97-AF65-F5344CB8AC3E}">
        <p14:creationId xmlns:p14="http://schemas.microsoft.com/office/powerpoint/2010/main" val="1188219461"/>
      </p:ext>
    </p:extLst>
  </p:cSld>
  <p:clrMapOvr>
    <a:masterClrMapping/>
  </p:clrMapOvr>
  <p:transition>
    <p:sndAc>
      <p:endSnd/>
    </p:sndAc>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126162"/>
          </a:xfrm>
        </p:spPr>
        <p:txBody>
          <a:bodyPr>
            <a:normAutofit/>
          </a:bodyPr>
          <a:lstStyle/>
          <a:p>
            <a:r>
              <a:rPr lang="en-US" dirty="0"/>
              <a:t>4. Stellar Mass</a:t>
            </a:r>
            <a:br>
              <a:rPr lang="en-US" sz="3600" dirty="0">
                <a:solidFill>
                  <a:srgbClr val="0070C0"/>
                </a:solidFill>
              </a:rPr>
            </a:br>
            <a:r>
              <a:rPr lang="en-US" sz="3200" dirty="0">
                <a:solidFill>
                  <a:srgbClr val="0070C0"/>
                </a:solidFill>
              </a:rPr>
              <a:t>Stars comes in binaries.</a:t>
            </a:r>
            <a:br>
              <a:rPr lang="en-US" sz="3200" dirty="0">
                <a:solidFill>
                  <a:srgbClr val="0070C0"/>
                </a:solidFill>
              </a:rPr>
            </a:br>
            <a:br>
              <a:rPr lang="en-US" sz="3200" dirty="0">
                <a:solidFill>
                  <a:srgbClr val="0070C0"/>
                </a:solidFill>
              </a:rPr>
            </a:br>
            <a:br>
              <a:rPr lang="en-US" sz="32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br>
              <a:rPr lang="en-US" sz="3600" dirty="0">
                <a:solidFill>
                  <a:srgbClr val="0070C0"/>
                </a:solidFill>
              </a:rPr>
            </a:br>
            <a:endParaRPr lang="en-US" sz="3200" dirty="0">
              <a:solidFill>
                <a:srgbClr val="0070C0"/>
              </a:solidFill>
            </a:endParaRPr>
          </a:p>
        </p:txBody>
      </p:sp>
      <p:pic>
        <p:nvPicPr>
          <p:cNvPr id="5" name="Picture 4" descr="binarystar.gif"/>
          <p:cNvPicPr>
            <a:picLocks noChangeAspect="1"/>
          </p:cNvPicPr>
          <p:nvPr/>
        </p:nvPicPr>
        <p:blipFill>
          <a:blip r:embed="rId2"/>
          <a:stretch>
            <a:fillRect/>
          </a:stretch>
        </p:blipFill>
        <p:spPr>
          <a:xfrm>
            <a:off x="5029200" y="1981200"/>
            <a:ext cx="3825932" cy="3643745"/>
          </a:xfrm>
          <a:prstGeom prst="rect">
            <a:avLst/>
          </a:prstGeom>
        </p:spPr>
      </p:pic>
      <p:pic>
        <p:nvPicPr>
          <p:cNvPr id="6" name="Picture 5" descr="binary_star_animation.gif"/>
          <p:cNvPicPr>
            <a:picLocks noChangeAspect="1"/>
          </p:cNvPicPr>
          <p:nvPr/>
        </p:nvPicPr>
        <p:blipFill>
          <a:blip r:embed="rId3"/>
          <a:stretch>
            <a:fillRect/>
          </a:stretch>
        </p:blipFill>
        <p:spPr>
          <a:xfrm>
            <a:off x="304800" y="1981200"/>
            <a:ext cx="4572000" cy="2286000"/>
          </a:xfrm>
          <a:prstGeom prst="rect">
            <a:avLst/>
          </a:prstGeom>
        </p:spPr>
      </p:pic>
    </p:spTree>
    <p:extLst>
      <p:ext uri="{BB962C8B-B14F-4D97-AF65-F5344CB8AC3E}">
        <p14:creationId xmlns:p14="http://schemas.microsoft.com/office/powerpoint/2010/main" val="240727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BINARY SYSTEMS OF STARS</a:t>
            </a:r>
          </a:p>
        </p:txBody>
      </p:sp>
      <p:sp>
        <p:nvSpPr>
          <p:cNvPr id="3" name="Content Placeholder 2"/>
          <p:cNvSpPr>
            <a:spLocks noGrp="1"/>
          </p:cNvSpPr>
          <p:nvPr>
            <p:ph idx="1"/>
          </p:nvPr>
        </p:nvSpPr>
        <p:spPr>
          <a:xfrm>
            <a:off x="457200" y="990600"/>
            <a:ext cx="7772400" cy="2514600"/>
          </a:xfrm>
        </p:spPr>
        <p:txBody>
          <a:bodyPr>
            <a:normAutofit fontScale="92500" lnSpcReduction="10000"/>
          </a:bodyPr>
          <a:lstStyle/>
          <a:p>
            <a:pPr algn="just"/>
            <a:r>
              <a:rPr lang="en-US" sz="2400" dirty="0"/>
              <a:t>Mass is the most important property. Mass decides rest all other properties.</a:t>
            </a:r>
          </a:p>
          <a:p>
            <a:pPr algn="just"/>
            <a:r>
              <a:rPr lang="en-US" sz="2400" dirty="0"/>
              <a:t>Two stars revolving around each other forms a binary system of stars. Majority of the stars are in Binaries, which help us to determine their masses. There has been observation of three and four companion too.</a:t>
            </a:r>
          </a:p>
          <a:p>
            <a:pPr algn="just"/>
            <a:r>
              <a:rPr lang="en-US" sz="2400" dirty="0"/>
              <a:t>https://www.youtube.com/watch?v=AnE9EYgXxpU</a:t>
            </a:r>
          </a:p>
        </p:txBody>
      </p:sp>
      <p:pic>
        <p:nvPicPr>
          <p:cNvPr id="5" name="Picture 4" descr="binary_star_animation.gif"/>
          <p:cNvPicPr>
            <a:picLocks noChangeAspect="1"/>
          </p:cNvPicPr>
          <p:nvPr/>
        </p:nvPicPr>
        <p:blipFill>
          <a:blip r:embed="rId2"/>
          <a:stretch>
            <a:fillRect/>
          </a:stretch>
        </p:blipFill>
        <p:spPr>
          <a:xfrm>
            <a:off x="1143000" y="3733800"/>
            <a:ext cx="6019800" cy="3009900"/>
          </a:xfrm>
          <a:prstGeom prst="rect">
            <a:avLst/>
          </a:prstGeom>
        </p:spPr>
      </p:pic>
    </p:spTree>
    <p:extLst>
      <p:ext uri="{BB962C8B-B14F-4D97-AF65-F5344CB8AC3E}">
        <p14:creationId xmlns:p14="http://schemas.microsoft.com/office/powerpoint/2010/main" val="2842422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VISUAL BINARIES</a:t>
            </a:r>
          </a:p>
        </p:txBody>
      </p:sp>
      <p:sp>
        <p:nvSpPr>
          <p:cNvPr id="3" name="Content Placeholder 2"/>
          <p:cNvSpPr>
            <a:spLocks noGrp="1"/>
          </p:cNvSpPr>
          <p:nvPr>
            <p:ph idx="1"/>
          </p:nvPr>
        </p:nvSpPr>
        <p:spPr/>
        <p:txBody>
          <a:bodyPr/>
          <a:lstStyle/>
          <a:p>
            <a:pPr algn="just"/>
            <a:r>
              <a:rPr lang="en-US" dirty="0"/>
              <a:t>Individual stars can be resolved. They are bright and are relatively well separated (1-100 AU).</a:t>
            </a:r>
          </a:p>
          <a:p>
            <a:pPr algn="just"/>
            <a:r>
              <a:rPr lang="en-US" dirty="0"/>
              <a:t>These are gravitationally bound but  they do not interact, like accretion etc.</a:t>
            </a:r>
          </a:p>
          <a:p>
            <a:pPr algn="just"/>
            <a:r>
              <a:rPr lang="en-US" dirty="0"/>
              <a:t>The brightest component has suffix ‘A’, the next ‘B’ and so on. </a:t>
            </a:r>
            <a:r>
              <a:rPr lang="en-US" dirty="0" err="1"/>
              <a:t>Eg</a:t>
            </a:r>
            <a:r>
              <a:rPr lang="en-US" dirty="0"/>
              <a:t>., Sirius A &amp; Sirius B. </a:t>
            </a:r>
          </a:p>
        </p:txBody>
      </p:sp>
    </p:spTree>
    <p:extLst>
      <p:ext uri="{BB962C8B-B14F-4D97-AF65-F5344CB8AC3E}">
        <p14:creationId xmlns:p14="http://schemas.microsoft.com/office/powerpoint/2010/main" val="1126355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19062" y="377768"/>
            <a:ext cx="8948738" cy="6023032"/>
          </a:xfrm>
          <a:prstGeom prst="rect">
            <a:avLst/>
          </a:prstGeom>
          <a:noFill/>
          <a:ln w="9525">
            <a:noFill/>
            <a:miter lim="800000"/>
            <a:headEnd/>
            <a:tailEnd/>
          </a:ln>
          <a:effectLst/>
        </p:spPr>
      </p:pic>
    </p:spTree>
    <p:extLst>
      <p:ext uri="{BB962C8B-B14F-4D97-AF65-F5344CB8AC3E}">
        <p14:creationId xmlns:p14="http://schemas.microsoft.com/office/powerpoint/2010/main" val="12199276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04800" y="304800"/>
            <a:ext cx="8534400" cy="6388836"/>
          </a:xfrm>
          <a:prstGeom prst="rect">
            <a:avLst/>
          </a:prstGeom>
          <a:noFill/>
          <a:ln w="9525">
            <a:noFill/>
            <a:miter lim="800000"/>
            <a:headEnd/>
            <a:tailEnd/>
          </a:ln>
          <a:effectLst/>
        </p:spPr>
      </p:pic>
    </p:spTree>
    <p:extLst>
      <p:ext uri="{BB962C8B-B14F-4D97-AF65-F5344CB8AC3E}">
        <p14:creationId xmlns:p14="http://schemas.microsoft.com/office/powerpoint/2010/main" val="3536722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751D-6052-9A91-BB6F-C66B4C20CFDF}"/>
              </a:ext>
            </a:extLst>
          </p:cNvPr>
          <p:cNvSpPr>
            <a:spLocks noGrp="1"/>
          </p:cNvSpPr>
          <p:nvPr>
            <p:ph type="title"/>
          </p:nvPr>
        </p:nvSpPr>
        <p:spPr/>
        <p:txBody>
          <a:bodyPr vert="horz" lIns="91440" tIns="45720" rIns="91440" bIns="45720" rtlCol="0" anchor="ctr">
            <a:normAutofit/>
          </a:bodyPr>
          <a:lstStyle/>
          <a:p>
            <a:r>
              <a:rPr lang="en-US" kern="1200" cap="none" spc="-100" baseline="0">
                <a:ln>
                  <a:noFill/>
                </a:ln>
                <a:effectLst/>
                <a:latin typeface="+mj-lt"/>
                <a:ea typeface="+mj-ea"/>
                <a:cs typeface="+mj-cs"/>
              </a:rPr>
              <a:t>Problems:</a:t>
            </a:r>
          </a:p>
        </p:txBody>
      </p:sp>
      <p:pic>
        <p:nvPicPr>
          <p:cNvPr id="4" name="Picture 2">
            <a:extLst>
              <a:ext uri="{FF2B5EF4-FFF2-40B4-BE49-F238E27FC236}">
                <a16:creationId xmlns:a16="http://schemas.microsoft.com/office/drawing/2014/main" id="{191C7D29-5C10-0B6E-FC75-77E1845E9854}"/>
              </a:ext>
            </a:extLst>
          </p:cNvPr>
          <p:cNvPicPr>
            <a:picLocks noGrp="1" noChangeAspect="1" noChangeArrowheads="1"/>
          </p:cNvPicPr>
          <p:nvPr>
            <p:ph sz="half" idx="1"/>
          </p:nvPr>
        </p:nvPicPr>
        <p:blipFill>
          <a:blip r:embed="rId2"/>
          <a:stretch>
            <a:fillRect/>
          </a:stretch>
        </p:blipFill>
        <p:spPr bwMode="auto">
          <a:xfrm>
            <a:off x="4953000" y="101215"/>
            <a:ext cx="2865194" cy="1415643"/>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F6C73DBF-CF2A-710F-D40C-114F4A7AC828}"/>
              </a:ext>
            </a:extLst>
          </p:cNvPr>
          <p:cNvSpPr txBox="1"/>
          <p:nvPr/>
        </p:nvSpPr>
        <p:spPr>
          <a:xfrm>
            <a:off x="457200" y="1536192"/>
            <a:ext cx="7772400" cy="4590288"/>
          </a:xfrm>
          <a:prstGeom prst="rect">
            <a:avLst/>
          </a:prstGeom>
        </p:spPr>
        <p:txBody>
          <a:bodyPr vert="horz" lIns="91440" tIns="45720" rIns="91440" bIns="45720" rtlCol="0">
            <a:normAutofit/>
          </a:bodyPr>
          <a:lstStyle/>
          <a:p>
            <a:pPr marL="0" marR="0" lvl="0" indent="-228600">
              <a:lnSpc>
                <a:spcPct val="90000"/>
              </a:lnSpc>
              <a:spcBef>
                <a:spcPct val="20000"/>
              </a:spcBef>
              <a:spcAft>
                <a:spcPts val="0"/>
              </a:spcAft>
              <a:buFont typeface="Arial" pitchFamily="34" charset="0"/>
              <a:buChar char="•"/>
            </a:pPr>
            <a:r>
              <a:rPr lang="en-US" sz="2800" dirty="0"/>
              <a:t>Q1: The α Centauri system is 1.338 pc distant with a period of 79.92 earth years. The A and B components have a mean separation of 23.7 AU (although the orbits are highly elliptical). </a:t>
            </a:r>
          </a:p>
          <a:p>
            <a:pPr marL="514350" marR="0" lvl="0" indent="-228600">
              <a:lnSpc>
                <a:spcPct val="90000"/>
              </a:lnSpc>
              <a:spcBef>
                <a:spcPct val="20000"/>
              </a:spcBef>
              <a:spcAft>
                <a:spcPts val="0"/>
              </a:spcAft>
              <a:buClr>
                <a:schemeClr val="dk1"/>
              </a:buClr>
              <a:buSzPts val="2800"/>
              <a:buFont typeface="Arial" pitchFamily="34" charset="0"/>
              <a:buChar char="•"/>
            </a:pPr>
            <a:r>
              <a:rPr lang="en-US" sz="2800" i="1" dirty="0"/>
              <a:t>What is the total mass of the system?</a:t>
            </a:r>
            <a:endParaRPr lang="en-US" sz="2800" dirty="0"/>
          </a:p>
        </p:txBody>
      </p:sp>
    </p:spTree>
    <p:extLst>
      <p:ext uri="{BB962C8B-B14F-4D97-AF65-F5344CB8AC3E}">
        <p14:creationId xmlns:p14="http://schemas.microsoft.com/office/powerpoint/2010/main" val="2794830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A26F786-6797-C025-93ED-EA5EFC565ECF}"/>
              </a:ext>
            </a:extLst>
          </p:cNvPr>
          <p:cNvGrpSpPr/>
          <p:nvPr/>
        </p:nvGrpSpPr>
        <p:grpSpPr>
          <a:xfrm>
            <a:off x="1937171" y="790882"/>
            <a:ext cx="517680" cy="477360"/>
            <a:chOff x="1937171" y="790882"/>
            <a:chExt cx="517680" cy="47736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DB62E9E-1FCB-DBB7-D4E5-42A64482FE7D}"/>
                    </a:ext>
                  </a:extLst>
                </p14:cNvPr>
                <p14:cNvContentPartPr/>
                <p14:nvPr/>
              </p14:nvContentPartPr>
              <p14:xfrm>
                <a:off x="2114651" y="818242"/>
                <a:ext cx="360" cy="450000"/>
              </p14:xfrm>
            </p:contentPart>
          </mc:Choice>
          <mc:Fallback xmlns="">
            <p:pic>
              <p:nvPicPr>
                <p:cNvPr id="5" name="Ink 4">
                  <a:extLst>
                    <a:ext uri="{FF2B5EF4-FFF2-40B4-BE49-F238E27FC236}">
                      <a16:creationId xmlns:a16="http://schemas.microsoft.com/office/drawing/2014/main" id="{8DB62E9E-1FCB-DBB7-D4E5-42A64482FE7D}"/>
                    </a:ext>
                  </a:extLst>
                </p:cNvPr>
                <p:cNvPicPr/>
                <p:nvPr/>
              </p:nvPicPr>
              <p:blipFill>
                <a:blip r:embed="rId3"/>
                <a:stretch>
                  <a:fillRect/>
                </a:stretch>
              </p:blipFill>
              <p:spPr>
                <a:xfrm>
                  <a:off x="2079011" y="782602"/>
                  <a:ext cx="7200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6CD43B1-56CA-6EEF-5A3C-1D8B18CE45B3}"/>
                    </a:ext>
                  </a:extLst>
                </p14:cNvPr>
                <p14:cNvContentPartPr/>
                <p14:nvPr/>
              </p14:nvContentPartPr>
              <p14:xfrm>
                <a:off x="1937171" y="790882"/>
                <a:ext cx="517680" cy="28440"/>
              </p14:xfrm>
            </p:contentPart>
          </mc:Choice>
          <mc:Fallback xmlns="">
            <p:pic>
              <p:nvPicPr>
                <p:cNvPr id="6" name="Ink 5">
                  <a:extLst>
                    <a:ext uri="{FF2B5EF4-FFF2-40B4-BE49-F238E27FC236}">
                      <a16:creationId xmlns:a16="http://schemas.microsoft.com/office/drawing/2014/main" id="{16CD43B1-56CA-6EEF-5A3C-1D8B18CE45B3}"/>
                    </a:ext>
                  </a:extLst>
                </p:cNvPr>
                <p:cNvPicPr/>
                <p:nvPr/>
              </p:nvPicPr>
              <p:blipFill>
                <a:blip r:embed="rId5"/>
                <a:stretch>
                  <a:fillRect/>
                </a:stretch>
              </p:blipFill>
              <p:spPr>
                <a:xfrm>
                  <a:off x="1901531" y="755242"/>
                  <a:ext cx="589320" cy="10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9A3F421-3328-664B-9FA5-52FB174E60D6}"/>
                  </a:ext>
                </a:extLst>
              </p14:cNvPr>
              <p14:cNvContentPartPr/>
              <p14:nvPr/>
            </p14:nvContentPartPr>
            <p14:xfrm>
              <a:off x="2633771" y="1077802"/>
              <a:ext cx="326160" cy="360"/>
            </p14:xfrm>
          </p:contentPart>
        </mc:Choice>
        <mc:Fallback xmlns="">
          <p:pic>
            <p:nvPicPr>
              <p:cNvPr id="8" name="Ink 7">
                <a:extLst>
                  <a:ext uri="{FF2B5EF4-FFF2-40B4-BE49-F238E27FC236}">
                    <a16:creationId xmlns:a16="http://schemas.microsoft.com/office/drawing/2014/main" id="{89A3F421-3328-664B-9FA5-52FB174E60D6}"/>
                  </a:ext>
                </a:extLst>
              </p:cNvPr>
              <p:cNvPicPr/>
              <p:nvPr/>
            </p:nvPicPr>
            <p:blipFill>
              <a:blip r:embed="rId7"/>
              <a:stretch>
                <a:fillRect/>
              </a:stretch>
            </p:blipFill>
            <p:spPr>
              <a:xfrm>
                <a:off x="2597771" y="1041802"/>
                <a:ext cx="397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F75623E-7177-3E14-CA82-C1FABFD06769}"/>
                  </a:ext>
                </a:extLst>
              </p14:cNvPr>
              <p14:cNvContentPartPr/>
              <p14:nvPr/>
            </p14:nvContentPartPr>
            <p14:xfrm>
              <a:off x="2688491" y="1295962"/>
              <a:ext cx="326160" cy="360"/>
            </p14:xfrm>
          </p:contentPart>
        </mc:Choice>
        <mc:Fallback xmlns="">
          <p:pic>
            <p:nvPicPr>
              <p:cNvPr id="9" name="Ink 8">
                <a:extLst>
                  <a:ext uri="{FF2B5EF4-FFF2-40B4-BE49-F238E27FC236}">
                    <a16:creationId xmlns:a16="http://schemas.microsoft.com/office/drawing/2014/main" id="{BF75623E-7177-3E14-CA82-C1FABFD06769}"/>
                  </a:ext>
                </a:extLst>
              </p:cNvPr>
              <p:cNvPicPr/>
              <p:nvPr/>
            </p:nvPicPr>
            <p:blipFill>
              <a:blip r:embed="rId7"/>
              <a:stretch>
                <a:fillRect/>
              </a:stretch>
            </p:blipFill>
            <p:spPr>
              <a:xfrm>
                <a:off x="2652491" y="1260322"/>
                <a:ext cx="397800" cy="72000"/>
              </a:xfrm>
              <a:prstGeom prst="rect">
                <a:avLst/>
              </a:prstGeom>
            </p:spPr>
          </p:pic>
        </mc:Fallback>
      </mc:AlternateContent>
      <p:grpSp>
        <p:nvGrpSpPr>
          <p:cNvPr id="17" name="Group 16">
            <a:extLst>
              <a:ext uri="{FF2B5EF4-FFF2-40B4-BE49-F238E27FC236}">
                <a16:creationId xmlns:a16="http://schemas.microsoft.com/office/drawing/2014/main" id="{B2BA4D03-C9CE-9D03-A5E3-42C92A30CC24}"/>
              </a:ext>
            </a:extLst>
          </p:cNvPr>
          <p:cNvGrpSpPr/>
          <p:nvPr/>
        </p:nvGrpSpPr>
        <p:grpSpPr>
          <a:xfrm>
            <a:off x="3438736" y="832282"/>
            <a:ext cx="1326960" cy="815040"/>
            <a:chOff x="3438736" y="832282"/>
            <a:chExt cx="1326960" cy="81504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30AD3BD-735C-240C-B5AE-104C7661D059}"/>
                    </a:ext>
                  </a:extLst>
                </p14:cNvPr>
                <p14:cNvContentPartPr/>
                <p14:nvPr/>
              </p14:nvContentPartPr>
              <p14:xfrm>
                <a:off x="3438736" y="832282"/>
                <a:ext cx="249120" cy="748800"/>
              </p14:xfrm>
            </p:contentPart>
          </mc:Choice>
          <mc:Fallback xmlns="">
            <p:pic>
              <p:nvPicPr>
                <p:cNvPr id="10" name="Ink 9">
                  <a:extLst>
                    <a:ext uri="{FF2B5EF4-FFF2-40B4-BE49-F238E27FC236}">
                      <a16:creationId xmlns:a16="http://schemas.microsoft.com/office/drawing/2014/main" id="{630AD3BD-735C-240C-B5AE-104C7661D059}"/>
                    </a:ext>
                  </a:extLst>
                </p:cNvPr>
                <p:cNvPicPr/>
                <p:nvPr/>
              </p:nvPicPr>
              <p:blipFill>
                <a:blip r:embed="rId10"/>
                <a:stretch>
                  <a:fillRect/>
                </a:stretch>
              </p:blipFill>
              <p:spPr>
                <a:xfrm>
                  <a:off x="3403096" y="796282"/>
                  <a:ext cx="32076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1EFEB05F-C849-D357-A1D8-485EC8A46D56}"/>
                    </a:ext>
                  </a:extLst>
                </p14:cNvPr>
                <p14:cNvContentPartPr/>
                <p14:nvPr/>
              </p14:nvContentPartPr>
              <p14:xfrm>
                <a:off x="3493456" y="1157362"/>
                <a:ext cx="285120" cy="2880"/>
              </p14:xfrm>
            </p:contentPart>
          </mc:Choice>
          <mc:Fallback xmlns="">
            <p:pic>
              <p:nvPicPr>
                <p:cNvPr id="11" name="Ink 10">
                  <a:extLst>
                    <a:ext uri="{FF2B5EF4-FFF2-40B4-BE49-F238E27FC236}">
                      <a16:creationId xmlns:a16="http://schemas.microsoft.com/office/drawing/2014/main" id="{1EFEB05F-C849-D357-A1D8-485EC8A46D56}"/>
                    </a:ext>
                  </a:extLst>
                </p:cNvPr>
                <p:cNvPicPr/>
                <p:nvPr/>
              </p:nvPicPr>
              <p:blipFill>
                <a:blip r:embed="rId12"/>
                <a:stretch>
                  <a:fillRect/>
                </a:stretch>
              </p:blipFill>
              <p:spPr>
                <a:xfrm>
                  <a:off x="3457816" y="1121362"/>
                  <a:ext cx="3567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421BE5A-5D66-2AA1-2AAF-84185AF1FB6B}"/>
                    </a:ext>
                  </a:extLst>
                </p14:cNvPr>
                <p14:cNvContentPartPr/>
                <p14:nvPr/>
              </p14:nvContentPartPr>
              <p14:xfrm>
                <a:off x="4022656" y="872242"/>
                <a:ext cx="276480" cy="153360"/>
              </p14:xfrm>
            </p:contentPart>
          </mc:Choice>
          <mc:Fallback xmlns="">
            <p:pic>
              <p:nvPicPr>
                <p:cNvPr id="13" name="Ink 12">
                  <a:extLst>
                    <a:ext uri="{FF2B5EF4-FFF2-40B4-BE49-F238E27FC236}">
                      <a16:creationId xmlns:a16="http://schemas.microsoft.com/office/drawing/2014/main" id="{E421BE5A-5D66-2AA1-2AAF-84185AF1FB6B}"/>
                    </a:ext>
                  </a:extLst>
                </p:cNvPr>
                <p:cNvPicPr/>
                <p:nvPr/>
              </p:nvPicPr>
              <p:blipFill>
                <a:blip r:embed="rId14"/>
                <a:stretch>
                  <a:fillRect/>
                </a:stretch>
              </p:blipFill>
              <p:spPr>
                <a:xfrm>
                  <a:off x="3986656" y="836602"/>
                  <a:ext cx="348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4BB78AF9-1163-D80A-1F87-1BB3AAD630BF}"/>
                    </a:ext>
                  </a:extLst>
                </p14:cNvPr>
                <p14:cNvContentPartPr/>
                <p14:nvPr/>
              </p14:nvContentPartPr>
              <p14:xfrm>
                <a:off x="4086736" y="927682"/>
                <a:ext cx="309960" cy="719640"/>
              </p14:xfrm>
            </p:contentPart>
          </mc:Choice>
          <mc:Fallback xmlns="">
            <p:pic>
              <p:nvPicPr>
                <p:cNvPr id="14" name="Ink 13">
                  <a:extLst>
                    <a:ext uri="{FF2B5EF4-FFF2-40B4-BE49-F238E27FC236}">
                      <a16:creationId xmlns:a16="http://schemas.microsoft.com/office/drawing/2014/main" id="{4BB78AF9-1163-D80A-1F87-1BB3AAD630BF}"/>
                    </a:ext>
                  </a:extLst>
                </p:cNvPr>
                <p:cNvPicPr/>
                <p:nvPr/>
              </p:nvPicPr>
              <p:blipFill>
                <a:blip r:embed="rId16"/>
                <a:stretch>
                  <a:fillRect/>
                </a:stretch>
              </p:blipFill>
              <p:spPr>
                <a:xfrm>
                  <a:off x="4051096" y="892042"/>
                  <a:ext cx="381600" cy="791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9A68132E-994C-51D0-928C-90884420184F}"/>
                    </a:ext>
                  </a:extLst>
                </p14:cNvPr>
                <p14:cNvContentPartPr/>
                <p14:nvPr/>
              </p14:nvContentPartPr>
              <p14:xfrm>
                <a:off x="4735456" y="1555522"/>
                <a:ext cx="30240" cy="59760"/>
              </p14:xfrm>
            </p:contentPart>
          </mc:Choice>
          <mc:Fallback xmlns="">
            <p:pic>
              <p:nvPicPr>
                <p:cNvPr id="16" name="Ink 15">
                  <a:extLst>
                    <a:ext uri="{FF2B5EF4-FFF2-40B4-BE49-F238E27FC236}">
                      <a16:creationId xmlns:a16="http://schemas.microsoft.com/office/drawing/2014/main" id="{9A68132E-994C-51D0-928C-90884420184F}"/>
                    </a:ext>
                  </a:extLst>
                </p:cNvPr>
                <p:cNvPicPr/>
                <p:nvPr/>
              </p:nvPicPr>
              <p:blipFill>
                <a:blip r:embed="rId18"/>
                <a:stretch>
                  <a:fillRect/>
                </a:stretch>
              </p:blipFill>
              <p:spPr>
                <a:xfrm>
                  <a:off x="4699816" y="1519522"/>
                  <a:ext cx="101880" cy="131400"/>
                </a:xfrm>
                <a:prstGeom prst="rect">
                  <a:avLst/>
                </a:prstGeom>
              </p:spPr>
            </p:pic>
          </mc:Fallback>
        </mc:AlternateContent>
      </p:grpSp>
      <p:grpSp>
        <p:nvGrpSpPr>
          <p:cNvPr id="20" name="Group 19">
            <a:extLst>
              <a:ext uri="{FF2B5EF4-FFF2-40B4-BE49-F238E27FC236}">
                <a16:creationId xmlns:a16="http://schemas.microsoft.com/office/drawing/2014/main" id="{8DEC6D66-46BE-3BDF-F013-000D88A7B266}"/>
              </a:ext>
            </a:extLst>
          </p:cNvPr>
          <p:cNvGrpSpPr/>
          <p:nvPr/>
        </p:nvGrpSpPr>
        <p:grpSpPr>
          <a:xfrm>
            <a:off x="5007256" y="858562"/>
            <a:ext cx="1072080" cy="692280"/>
            <a:chOff x="5007256" y="858562"/>
            <a:chExt cx="1072080" cy="692280"/>
          </a:xfrm>
        </p:grpSpPr>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C1F3AE6D-91DA-1BF5-9445-30EC394CC9E8}"/>
                    </a:ext>
                  </a:extLst>
                </p14:cNvPr>
                <p14:cNvContentPartPr/>
                <p14:nvPr/>
              </p14:nvContentPartPr>
              <p14:xfrm>
                <a:off x="5007256" y="858562"/>
                <a:ext cx="387360" cy="671040"/>
              </p14:xfrm>
            </p:contentPart>
          </mc:Choice>
          <mc:Fallback xmlns="">
            <p:pic>
              <p:nvPicPr>
                <p:cNvPr id="18" name="Ink 17">
                  <a:extLst>
                    <a:ext uri="{FF2B5EF4-FFF2-40B4-BE49-F238E27FC236}">
                      <a16:creationId xmlns:a16="http://schemas.microsoft.com/office/drawing/2014/main" id="{C1F3AE6D-91DA-1BF5-9445-30EC394CC9E8}"/>
                    </a:ext>
                  </a:extLst>
                </p:cNvPr>
                <p:cNvPicPr/>
                <p:nvPr/>
              </p:nvPicPr>
              <p:blipFill>
                <a:blip r:embed="rId20"/>
                <a:stretch>
                  <a:fillRect/>
                </a:stretch>
              </p:blipFill>
              <p:spPr>
                <a:xfrm>
                  <a:off x="4971616" y="822922"/>
                  <a:ext cx="45900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C922FF2C-3ECB-3C10-62B8-5034F7CC6624}"/>
                    </a:ext>
                  </a:extLst>
                </p14:cNvPr>
                <p14:cNvContentPartPr/>
                <p14:nvPr/>
              </p14:nvContentPartPr>
              <p14:xfrm>
                <a:off x="5606656" y="911122"/>
                <a:ext cx="472680" cy="639720"/>
              </p14:xfrm>
            </p:contentPart>
          </mc:Choice>
          <mc:Fallback xmlns="">
            <p:pic>
              <p:nvPicPr>
                <p:cNvPr id="19" name="Ink 18">
                  <a:extLst>
                    <a:ext uri="{FF2B5EF4-FFF2-40B4-BE49-F238E27FC236}">
                      <a16:creationId xmlns:a16="http://schemas.microsoft.com/office/drawing/2014/main" id="{C922FF2C-3ECB-3C10-62B8-5034F7CC6624}"/>
                    </a:ext>
                  </a:extLst>
                </p:cNvPr>
                <p:cNvPicPr/>
                <p:nvPr/>
              </p:nvPicPr>
              <p:blipFill>
                <a:blip r:embed="rId22"/>
                <a:stretch>
                  <a:fillRect/>
                </a:stretch>
              </p:blipFill>
              <p:spPr>
                <a:xfrm>
                  <a:off x="5570656" y="875482"/>
                  <a:ext cx="544320" cy="71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41C0CAF-3BBF-B9D7-AEC1-DD4C07C426AF}"/>
                  </a:ext>
                </a:extLst>
              </p14:cNvPr>
              <p14:cNvContentPartPr/>
              <p14:nvPr/>
            </p14:nvContentPartPr>
            <p14:xfrm>
              <a:off x="6426016" y="1077802"/>
              <a:ext cx="289080" cy="617040"/>
            </p14:xfrm>
          </p:contentPart>
        </mc:Choice>
        <mc:Fallback xmlns="">
          <p:pic>
            <p:nvPicPr>
              <p:cNvPr id="21" name="Ink 20">
                <a:extLst>
                  <a:ext uri="{FF2B5EF4-FFF2-40B4-BE49-F238E27FC236}">
                    <a16:creationId xmlns:a16="http://schemas.microsoft.com/office/drawing/2014/main" id="{341C0CAF-3BBF-B9D7-AEC1-DD4C07C426AF}"/>
                  </a:ext>
                </a:extLst>
              </p:cNvPr>
              <p:cNvPicPr/>
              <p:nvPr/>
            </p:nvPicPr>
            <p:blipFill>
              <a:blip r:embed="rId24"/>
              <a:stretch>
                <a:fillRect/>
              </a:stretch>
            </p:blipFill>
            <p:spPr>
              <a:xfrm>
                <a:off x="6390016" y="1041802"/>
                <a:ext cx="360720" cy="688680"/>
              </a:xfrm>
              <a:prstGeom prst="rect">
                <a:avLst/>
              </a:prstGeom>
            </p:spPr>
          </p:pic>
        </mc:Fallback>
      </mc:AlternateContent>
      <p:grpSp>
        <p:nvGrpSpPr>
          <p:cNvPr id="27" name="Group 26">
            <a:extLst>
              <a:ext uri="{FF2B5EF4-FFF2-40B4-BE49-F238E27FC236}">
                <a16:creationId xmlns:a16="http://schemas.microsoft.com/office/drawing/2014/main" id="{7E42C74F-FCB6-D9F1-3B90-88503B33C6A0}"/>
              </a:ext>
            </a:extLst>
          </p:cNvPr>
          <p:cNvGrpSpPr/>
          <p:nvPr/>
        </p:nvGrpSpPr>
        <p:grpSpPr>
          <a:xfrm>
            <a:off x="6891856" y="1007602"/>
            <a:ext cx="1366560" cy="469440"/>
            <a:chOff x="6891856" y="1007602"/>
            <a:chExt cx="1366560" cy="469440"/>
          </a:xfrm>
        </p:grpSpPr>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E70B1D26-5F9E-507A-8364-2B721AD88D49}"/>
                    </a:ext>
                  </a:extLst>
                </p14:cNvPr>
                <p14:cNvContentPartPr/>
                <p14:nvPr/>
              </p14:nvContentPartPr>
              <p14:xfrm>
                <a:off x="6891856" y="1007602"/>
                <a:ext cx="244440" cy="469440"/>
              </p14:xfrm>
            </p:contentPart>
          </mc:Choice>
          <mc:Fallback xmlns="">
            <p:pic>
              <p:nvPicPr>
                <p:cNvPr id="22" name="Ink 21">
                  <a:extLst>
                    <a:ext uri="{FF2B5EF4-FFF2-40B4-BE49-F238E27FC236}">
                      <a16:creationId xmlns:a16="http://schemas.microsoft.com/office/drawing/2014/main" id="{E70B1D26-5F9E-507A-8364-2B721AD88D49}"/>
                    </a:ext>
                  </a:extLst>
                </p:cNvPr>
                <p:cNvPicPr/>
                <p:nvPr/>
              </p:nvPicPr>
              <p:blipFill>
                <a:blip r:embed="rId26"/>
                <a:stretch>
                  <a:fillRect/>
                </a:stretch>
              </p:blipFill>
              <p:spPr>
                <a:xfrm>
                  <a:off x="6855856" y="971602"/>
                  <a:ext cx="31608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71922D8B-4935-ABD1-A621-93E9A9048EE6}"/>
                    </a:ext>
                  </a:extLst>
                </p14:cNvPr>
                <p14:cNvContentPartPr/>
                <p14:nvPr/>
              </p14:nvContentPartPr>
              <p14:xfrm>
                <a:off x="7304056" y="1077802"/>
                <a:ext cx="328680" cy="270720"/>
              </p14:xfrm>
            </p:contentPart>
          </mc:Choice>
          <mc:Fallback xmlns="">
            <p:pic>
              <p:nvPicPr>
                <p:cNvPr id="23" name="Ink 22">
                  <a:extLst>
                    <a:ext uri="{FF2B5EF4-FFF2-40B4-BE49-F238E27FC236}">
                      <a16:creationId xmlns:a16="http://schemas.microsoft.com/office/drawing/2014/main" id="{71922D8B-4935-ABD1-A621-93E9A9048EE6}"/>
                    </a:ext>
                  </a:extLst>
                </p:cNvPr>
                <p:cNvPicPr/>
                <p:nvPr/>
              </p:nvPicPr>
              <p:blipFill>
                <a:blip r:embed="rId28"/>
                <a:stretch>
                  <a:fillRect/>
                </a:stretch>
              </p:blipFill>
              <p:spPr>
                <a:xfrm>
                  <a:off x="7268416" y="1041802"/>
                  <a:ext cx="4003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754E7873-6F1C-252A-7476-DB7BA2C1F540}"/>
                    </a:ext>
                  </a:extLst>
                </p14:cNvPr>
                <p14:cNvContentPartPr/>
                <p14:nvPr/>
              </p14:nvContentPartPr>
              <p14:xfrm>
                <a:off x="7737856" y="1050442"/>
                <a:ext cx="221400" cy="278640"/>
              </p14:xfrm>
            </p:contentPart>
          </mc:Choice>
          <mc:Fallback xmlns="">
            <p:pic>
              <p:nvPicPr>
                <p:cNvPr id="25" name="Ink 24">
                  <a:extLst>
                    <a:ext uri="{FF2B5EF4-FFF2-40B4-BE49-F238E27FC236}">
                      <a16:creationId xmlns:a16="http://schemas.microsoft.com/office/drawing/2014/main" id="{754E7873-6F1C-252A-7476-DB7BA2C1F540}"/>
                    </a:ext>
                  </a:extLst>
                </p:cNvPr>
                <p:cNvPicPr/>
                <p:nvPr/>
              </p:nvPicPr>
              <p:blipFill>
                <a:blip r:embed="rId30"/>
                <a:stretch>
                  <a:fillRect/>
                </a:stretch>
              </p:blipFill>
              <p:spPr>
                <a:xfrm>
                  <a:off x="7701856" y="1014802"/>
                  <a:ext cx="2930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1467AF9E-C1C1-B047-6BF7-1554EE202284}"/>
                    </a:ext>
                  </a:extLst>
                </p14:cNvPr>
                <p14:cNvContentPartPr/>
                <p14:nvPr/>
              </p14:nvContentPartPr>
              <p14:xfrm>
                <a:off x="8095696" y="1105162"/>
                <a:ext cx="162720" cy="369720"/>
              </p14:xfrm>
            </p:contentPart>
          </mc:Choice>
          <mc:Fallback xmlns="">
            <p:pic>
              <p:nvPicPr>
                <p:cNvPr id="26" name="Ink 25">
                  <a:extLst>
                    <a:ext uri="{FF2B5EF4-FFF2-40B4-BE49-F238E27FC236}">
                      <a16:creationId xmlns:a16="http://schemas.microsoft.com/office/drawing/2014/main" id="{1467AF9E-C1C1-B047-6BF7-1554EE202284}"/>
                    </a:ext>
                  </a:extLst>
                </p:cNvPr>
                <p:cNvPicPr/>
                <p:nvPr/>
              </p:nvPicPr>
              <p:blipFill>
                <a:blip r:embed="rId32"/>
                <a:stretch>
                  <a:fillRect/>
                </a:stretch>
              </p:blipFill>
              <p:spPr>
                <a:xfrm>
                  <a:off x="8060056" y="1069162"/>
                  <a:ext cx="234360" cy="44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E5746CD-7AE6-64ED-DE21-E9393C4C842A}"/>
                  </a:ext>
                </a:extLst>
              </p14:cNvPr>
              <p14:cNvContentPartPr/>
              <p14:nvPr/>
            </p14:nvContentPartPr>
            <p14:xfrm>
              <a:off x="2701816" y="2101282"/>
              <a:ext cx="231120" cy="360"/>
            </p14:xfrm>
          </p:contentPart>
        </mc:Choice>
        <mc:Fallback xmlns="">
          <p:pic>
            <p:nvPicPr>
              <p:cNvPr id="28" name="Ink 27">
                <a:extLst>
                  <a:ext uri="{FF2B5EF4-FFF2-40B4-BE49-F238E27FC236}">
                    <a16:creationId xmlns:a16="http://schemas.microsoft.com/office/drawing/2014/main" id="{7E5746CD-7AE6-64ED-DE21-E9393C4C842A}"/>
                  </a:ext>
                </a:extLst>
              </p:cNvPr>
              <p:cNvPicPr/>
              <p:nvPr/>
            </p:nvPicPr>
            <p:blipFill>
              <a:blip r:embed="rId34"/>
              <a:stretch>
                <a:fillRect/>
              </a:stretch>
            </p:blipFill>
            <p:spPr>
              <a:xfrm>
                <a:off x="2665816" y="2065282"/>
                <a:ext cx="302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DFF3CC50-AD2D-EE87-8910-DEB0A8DD4B05}"/>
                  </a:ext>
                </a:extLst>
              </p14:cNvPr>
              <p14:cNvContentPartPr/>
              <p14:nvPr/>
            </p14:nvContentPartPr>
            <p14:xfrm>
              <a:off x="2619736" y="2347162"/>
              <a:ext cx="435960" cy="69840"/>
            </p14:xfrm>
          </p:contentPart>
        </mc:Choice>
        <mc:Fallback xmlns="">
          <p:pic>
            <p:nvPicPr>
              <p:cNvPr id="29" name="Ink 28">
                <a:extLst>
                  <a:ext uri="{FF2B5EF4-FFF2-40B4-BE49-F238E27FC236}">
                    <a16:creationId xmlns:a16="http://schemas.microsoft.com/office/drawing/2014/main" id="{DFF3CC50-AD2D-EE87-8910-DEB0A8DD4B05}"/>
                  </a:ext>
                </a:extLst>
              </p:cNvPr>
              <p:cNvPicPr/>
              <p:nvPr/>
            </p:nvPicPr>
            <p:blipFill>
              <a:blip r:embed="rId36"/>
              <a:stretch>
                <a:fillRect/>
              </a:stretch>
            </p:blipFill>
            <p:spPr>
              <a:xfrm>
                <a:off x="2583736" y="2311522"/>
                <a:ext cx="507600" cy="141480"/>
              </a:xfrm>
              <a:prstGeom prst="rect">
                <a:avLst/>
              </a:prstGeom>
            </p:spPr>
          </p:pic>
        </mc:Fallback>
      </mc:AlternateContent>
      <p:grpSp>
        <p:nvGrpSpPr>
          <p:cNvPr id="32" name="Group 31">
            <a:extLst>
              <a:ext uri="{FF2B5EF4-FFF2-40B4-BE49-F238E27FC236}">
                <a16:creationId xmlns:a16="http://schemas.microsoft.com/office/drawing/2014/main" id="{D6A3D48F-0438-1114-AF00-B7AC4E02E481}"/>
              </a:ext>
            </a:extLst>
          </p:cNvPr>
          <p:cNvGrpSpPr/>
          <p:nvPr/>
        </p:nvGrpSpPr>
        <p:grpSpPr>
          <a:xfrm>
            <a:off x="3355576" y="2032882"/>
            <a:ext cx="585720" cy="434880"/>
            <a:chOff x="3355576" y="2032882"/>
            <a:chExt cx="585720" cy="43488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6CB34612-6D76-430F-CDC6-CB1D1098854A}"/>
                    </a:ext>
                  </a:extLst>
                </p14:cNvPr>
                <p14:cNvContentPartPr/>
                <p14:nvPr/>
              </p14:nvContentPartPr>
              <p14:xfrm>
                <a:off x="3355576" y="2032882"/>
                <a:ext cx="304920" cy="366480"/>
              </p14:xfrm>
            </p:contentPart>
          </mc:Choice>
          <mc:Fallback xmlns="">
            <p:pic>
              <p:nvPicPr>
                <p:cNvPr id="30" name="Ink 29">
                  <a:extLst>
                    <a:ext uri="{FF2B5EF4-FFF2-40B4-BE49-F238E27FC236}">
                      <a16:creationId xmlns:a16="http://schemas.microsoft.com/office/drawing/2014/main" id="{6CB34612-6D76-430F-CDC6-CB1D1098854A}"/>
                    </a:ext>
                  </a:extLst>
                </p:cNvPr>
                <p:cNvPicPr/>
                <p:nvPr/>
              </p:nvPicPr>
              <p:blipFill>
                <a:blip r:embed="rId38"/>
                <a:stretch>
                  <a:fillRect/>
                </a:stretch>
              </p:blipFill>
              <p:spPr>
                <a:xfrm>
                  <a:off x="3319576" y="1997242"/>
                  <a:ext cx="37656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7180593A-9866-DFF7-87F4-3A6596737290}"/>
                    </a:ext>
                  </a:extLst>
                </p14:cNvPr>
                <p14:cNvContentPartPr/>
                <p14:nvPr/>
              </p14:nvContentPartPr>
              <p14:xfrm>
                <a:off x="3916456" y="2401522"/>
                <a:ext cx="24840" cy="66240"/>
              </p14:xfrm>
            </p:contentPart>
          </mc:Choice>
          <mc:Fallback xmlns="">
            <p:pic>
              <p:nvPicPr>
                <p:cNvPr id="31" name="Ink 30">
                  <a:extLst>
                    <a:ext uri="{FF2B5EF4-FFF2-40B4-BE49-F238E27FC236}">
                      <a16:creationId xmlns:a16="http://schemas.microsoft.com/office/drawing/2014/main" id="{7180593A-9866-DFF7-87F4-3A6596737290}"/>
                    </a:ext>
                  </a:extLst>
                </p:cNvPr>
                <p:cNvPicPr/>
                <p:nvPr/>
              </p:nvPicPr>
              <p:blipFill>
                <a:blip r:embed="rId40"/>
                <a:stretch>
                  <a:fillRect/>
                </a:stretch>
              </p:blipFill>
              <p:spPr>
                <a:xfrm>
                  <a:off x="3880816" y="2365522"/>
                  <a:ext cx="96480" cy="137880"/>
                </a:xfrm>
                <a:prstGeom prst="rect">
                  <a:avLst/>
                </a:prstGeom>
              </p:spPr>
            </p:pic>
          </mc:Fallback>
        </mc:AlternateContent>
      </p:grpSp>
      <p:grpSp>
        <p:nvGrpSpPr>
          <p:cNvPr id="35" name="Group 34">
            <a:extLst>
              <a:ext uri="{FF2B5EF4-FFF2-40B4-BE49-F238E27FC236}">
                <a16:creationId xmlns:a16="http://schemas.microsoft.com/office/drawing/2014/main" id="{9DB781CB-6907-5977-AEC6-F1B42AEA11DF}"/>
              </a:ext>
            </a:extLst>
          </p:cNvPr>
          <p:cNvGrpSpPr/>
          <p:nvPr/>
        </p:nvGrpSpPr>
        <p:grpSpPr>
          <a:xfrm>
            <a:off x="4243696" y="2072842"/>
            <a:ext cx="855720" cy="479520"/>
            <a:chOff x="4243696" y="2072842"/>
            <a:chExt cx="855720" cy="479520"/>
          </a:xfrm>
        </p:grpSpPr>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9374B5C7-0608-7CE9-5447-C3DB7B7F1753}"/>
                    </a:ext>
                  </a:extLst>
                </p14:cNvPr>
                <p14:cNvContentPartPr/>
                <p14:nvPr/>
              </p14:nvContentPartPr>
              <p14:xfrm>
                <a:off x="4243696" y="2072842"/>
                <a:ext cx="220680" cy="479520"/>
              </p14:xfrm>
            </p:contentPart>
          </mc:Choice>
          <mc:Fallback xmlns="">
            <p:pic>
              <p:nvPicPr>
                <p:cNvPr id="33" name="Ink 32">
                  <a:extLst>
                    <a:ext uri="{FF2B5EF4-FFF2-40B4-BE49-F238E27FC236}">
                      <a16:creationId xmlns:a16="http://schemas.microsoft.com/office/drawing/2014/main" id="{9374B5C7-0608-7CE9-5447-C3DB7B7F1753}"/>
                    </a:ext>
                  </a:extLst>
                </p:cNvPr>
                <p:cNvPicPr/>
                <p:nvPr/>
              </p:nvPicPr>
              <p:blipFill>
                <a:blip r:embed="rId42"/>
                <a:stretch>
                  <a:fillRect/>
                </a:stretch>
              </p:blipFill>
              <p:spPr>
                <a:xfrm>
                  <a:off x="4208056" y="2037202"/>
                  <a:ext cx="29232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BABE9315-5A6D-BD6C-8A06-8AC6A0634B87}"/>
                    </a:ext>
                  </a:extLst>
                </p14:cNvPr>
                <p14:cNvContentPartPr/>
                <p14:nvPr/>
              </p14:nvContentPartPr>
              <p14:xfrm>
                <a:off x="4749136" y="2155642"/>
                <a:ext cx="350280" cy="360720"/>
              </p14:xfrm>
            </p:contentPart>
          </mc:Choice>
          <mc:Fallback xmlns="">
            <p:pic>
              <p:nvPicPr>
                <p:cNvPr id="34" name="Ink 33">
                  <a:extLst>
                    <a:ext uri="{FF2B5EF4-FFF2-40B4-BE49-F238E27FC236}">
                      <a16:creationId xmlns:a16="http://schemas.microsoft.com/office/drawing/2014/main" id="{BABE9315-5A6D-BD6C-8A06-8AC6A0634B87}"/>
                    </a:ext>
                  </a:extLst>
                </p:cNvPr>
                <p:cNvPicPr/>
                <p:nvPr/>
              </p:nvPicPr>
              <p:blipFill>
                <a:blip r:embed="rId44"/>
                <a:stretch>
                  <a:fillRect/>
                </a:stretch>
              </p:blipFill>
              <p:spPr>
                <a:xfrm>
                  <a:off x="4713136" y="2120002"/>
                  <a:ext cx="421920" cy="43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6" name="Ink 35">
                <a:extLst>
                  <a:ext uri="{FF2B5EF4-FFF2-40B4-BE49-F238E27FC236}">
                    <a16:creationId xmlns:a16="http://schemas.microsoft.com/office/drawing/2014/main" id="{D9DCEE8D-833E-EABC-029F-C4EB453F2CA4}"/>
                  </a:ext>
                </a:extLst>
              </p14:cNvPr>
              <p14:cNvContentPartPr/>
              <p14:nvPr/>
            </p14:nvContentPartPr>
            <p14:xfrm>
              <a:off x="5322256" y="2210002"/>
              <a:ext cx="409680" cy="411480"/>
            </p14:xfrm>
          </p:contentPart>
        </mc:Choice>
        <mc:Fallback xmlns="">
          <p:pic>
            <p:nvPicPr>
              <p:cNvPr id="36" name="Ink 35">
                <a:extLst>
                  <a:ext uri="{FF2B5EF4-FFF2-40B4-BE49-F238E27FC236}">
                    <a16:creationId xmlns:a16="http://schemas.microsoft.com/office/drawing/2014/main" id="{D9DCEE8D-833E-EABC-029F-C4EB453F2CA4}"/>
                  </a:ext>
                </a:extLst>
              </p:cNvPr>
              <p:cNvPicPr/>
              <p:nvPr/>
            </p:nvPicPr>
            <p:blipFill>
              <a:blip r:embed="rId46"/>
              <a:stretch>
                <a:fillRect/>
              </a:stretch>
            </p:blipFill>
            <p:spPr>
              <a:xfrm>
                <a:off x="5286256" y="2174362"/>
                <a:ext cx="481320" cy="483120"/>
              </a:xfrm>
              <a:prstGeom prst="rect">
                <a:avLst/>
              </a:prstGeom>
            </p:spPr>
          </p:pic>
        </mc:Fallback>
      </mc:AlternateContent>
      <p:grpSp>
        <p:nvGrpSpPr>
          <p:cNvPr id="41" name="Group 40">
            <a:extLst>
              <a:ext uri="{FF2B5EF4-FFF2-40B4-BE49-F238E27FC236}">
                <a16:creationId xmlns:a16="http://schemas.microsoft.com/office/drawing/2014/main" id="{70148429-A970-5F05-1A38-A7987956A4EC}"/>
              </a:ext>
            </a:extLst>
          </p:cNvPr>
          <p:cNvGrpSpPr/>
          <p:nvPr/>
        </p:nvGrpSpPr>
        <p:grpSpPr>
          <a:xfrm>
            <a:off x="6018496" y="2224042"/>
            <a:ext cx="668880" cy="506520"/>
            <a:chOff x="6018496" y="2224042"/>
            <a:chExt cx="668880" cy="506520"/>
          </a:xfrm>
        </p:grpSpPr>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17F26737-808C-CF43-8244-1178F5CB585D}"/>
                    </a:ext>
                  </a:extLst>
                </p14:cNvPr>
                <p14:cNvContentPartPr/>
                <p14:nvPr/>
              </p14:nvContentPartPr>
              <p14:xfrm>
                <a:off x="6018496" y="2251402"/>
                <a:ext cx="279360" cy="387720"/>
              </p14:xfrm>
            </p:contentPart>
          </mc:Choice>
          <mc:Fallback xmlns="">
            <p:pic>
              <p:nvPicPr>
                <p:cNvPr id="37" name="Ink 36">
                  <a:extLst>
                    <a:ext uri="{FF2B5EF4-FFF2-40B4-BE49-F238E27FC236}">
                      <a16:creationId xmlns:a16="http://schemas.microsoft.com/office/drawing/2014/main" id="{17F26737-808C-CF43-8244-1178F5CB585D}"/>
                    </a:ext>
                  </a:extLst>
                </p:cNvPr>
                <p:cNvPicPr/>
                <p:nvPr/>
              </p:nvPicPr>
              <p:blipFill>
                <a:blip r:embed="rId48"/>
                <a:stretch>
                  <a:fillRect/>
                </a:stretch>
              </p:blipFill>
              <p:spPr>
                <a:xfrm>
                  <a:off x="5982496" y="2215402"/>
                  <a:ext cx="35100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Ink 37">
                  <a:extLst>
                    <a:ext uri="{FF2B5EF4-FFF2-40B4-BE49-F238E27FC236}">
                      <a16:creationId xmlns:a16="http://schemas.microsoft.com/office/drawing/2014/main" id="{0C4B7C5C-DE2F-75ED-FA2C-14E2C21C7272}"/>
                    </a:ext>
                  </a:extLst>
                </p14:cNvPr>
                <p14:cNvContentPartPr/>
                <p14:nvPr/>
              </p14:nvContentPartPr>
              <p14:xfrm>
                <a:off x="6018496" y="2224042"/>
                <a:ext cx="381960" cy="506520"/>
              </p14:xfrm>
            </p:contentPart>
          </mc:Choice>
          <mc:Fallback xmlns="">
            <p:pic>
              <p:nvPicPr>
                <p:cNvPr id="38" name="Ink 37">
                  <a:extLst>
                    <a:ext uri="{FF2B5EF4-FFF2-40B4-BE49-F238E27FC236}">
                      <a16:creationId xmlns:a16="http://schemas.microsoft.com/office/drawing/2014/main" id="{0C4B7C5C-DE2F-75ED-FA2C-14E2C21C7272}"/>
                    </a:ext>
                  </a:extLst>
                </p:cNvPr>
                <p:cNvPicPr/>
                <p:nvPr/>
              </p:nvPicPr>
              <p:blipFill>
                <a:blip r:embed="rId50"/>
                <a:stretch>
                  <a:fillRect/>
                </a:stretch>
              </p:blipFill>
              <p:spPr>
                <a:xfrm>
                  <a:off x="5982856" y="2188042"/>
                  <a:ext cx="45360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0E698969-A836-737E-1B26-B1BFCDA7A7F4}"/>
                    </a:ext>
                  </a:extLst>
                </p14:cNvPr>
                <p14:cNvContentPartPr/>
                <p14:nvPr/>
              </p14:nvContentPartPr>
              <p14:xfrm>
                <a:off x="6687016" y="2265082"/>
                <a:ext cx="360" cy="339840"/>
              </p14:xfrm>
            </p:contentPart>
          </mc:Choice>
          <mc:Fallback xmlns="">
            <p:pic>
              <p:nvPicPr>
                <p:cNvPr id="40" name="Ink 39">
                  <a:extLst>
                    <a:ext uri="{FF2B5EF4-FFF2-40B4-BE49-F238E27FC236}">
                      <a16:creationId xmlns:a16="http://schemas.microsoft.com/office/drawing/2014/main" id="{0E698969-A836-737E-1B26-B1BFCDA7A7F4}"/>
                    </a:ext>
                  </a:extLst>
                </p:cNvPr>
                <p:cNvPicPr/>
                <p:nvPr/>
              </p:nvPicPr>
              <p:blipFill>
                <a:blip r:embed="rId52"/>
                <a:stretch>
                  <a:fillRect/>
                </a:stretch>
              </p:blipFill>
              <p:spPr>
                <a:xfrm>
                  <a:off x="6651016" y="2229442"/>
                  <a:ext cx="72000" cy="41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2" name="Ink 41">
                <a:extLst>
                  <a:ext uri="{FF2B5EF4-FFF2-40B4-BE49-F238E27FC236}">
                    <a16:creationId xmlns:a16="http://schemas.microsoft.com/office/drawing/2014/main" id="{61D57C3E-EF39-2305-8C87-4E08B2F42110}"/>
                  </a:ext>
                </a:extLst>
              </p14:cNvPr>
              <p14:cNvContentPartPr/>
              <p14:nvPr/>
            </p14:nvContentPartPr>
            <p14:xfrm>
              <a:off x="6823816" y="2180482"/>
              <a:ext cx="342360" cy="400680"/>
            </p14:xfrm>
          </p:contentPart>
        </mc:Choice>
        <mc:Fallback xmlns="">
          <p:pic>
            <p:nvPicPr>
              <p:cNvPr id="42" name="Ink 41">
                <a:extLst>
                  <a:ext uri="{FF2B5EF4-FFF2-40B4-BE49-F238E27FC236}">
                    <a16:creationId xmlns:a16="http://schemas.microsoft.com/office/drawing/2014/main" id="{61D57C3E-EF39-2305-8C87-4E08B2F42110}"/>
                  </a:ext>
                </a:extLst>
              </p:cNvPr>
              <p:cNvPicPr/>
              <p:nvPr/>
            </p:nvPicPr>
            <p:blipFill>
              <a:blip r:embed="rId54"/>
              <a:stretch>
                <a:fillRect/>
              </a:stretch>
            </p:blipFill>
            <p:spPr>
              <a:xfrm>
                <a:off x="6787816" y="2144482"/>
                <a:ext cx="414000" cy="472320"/>
              </a:xfrm>
              <a:prstGeom prst="rect">
                <a:avLst/>
              </a:prstGeom>
            </p:spPr>
          </p:pic>
        </mc:Fallback>
      </mc:AlternateContent>
      <p:grpSp>
        <p:nvGrpSpPr>
          <p:cNvPr id="45" name="Group 44">
            <a:extLst>
              <a:ext uri="{FF2B5EF4-FFF2-40B4-BE49-F238E27FC236}">
                <a16:creationId xmlns:a16="http://schemas.microsoft.com/office/drawing/2014/main" id="{1E7B475D-1D5A-3C97-4806-698B523A1ED3}"/>
              </a:ext>
            </a:extLst>
          </p:cNvPr>
          <p:cNvGrpSpPr/>
          <p:nvPr/>
        </p:nvGrpSpPr>
        <p:grpSpPr>
          <a:xfrm>
            <a:off x="7230976" y="1855402"/>
            <a:ext cx="631080" cy="993600"/>
            <a:chOff x="7230976" y="1855402"/>
            <a:chExt cx="631080" cy="993600"/>
          </a:xfrm>
        </p:grpSpPr>
        <mc:AlternateContent xmlns:mc="http://schemas.openxmlformats.org/markup-compatibility/2006" xmlns:p14="http://schemas.microsoft.com/office/powerpoint/2010/main">
          <mc:Choice Requires="p14">
            <p:contentPart p14:bwMode="auto" r:id="rId55">
              <p14:nvContentPartPr>
                <p14:cNvPr id="43" name="Ink 42">
                  <a:extLst>
                    <a:ext uri="{FF2B5EF4-FFF2-40B4-BE49-F238E27FC236}">
                      <a16:creationId xmlns:a16="http://schemas.microsoft.com/office/drawing/2014/main" id="{E04E0607-AEA6-8369-FB85-6667C254F231}"/>
                    </a:ext>
                  </a:extLst>
                </p14:cNvPr>
                <p14:cNvContentPartPr/>
                <p14:nvPr/>
              </p14:nvContentPartPr>
              <p14:xfrm>
                <a:off x="7230976" y="1855402"/>
                <a:ext cx="236520" cy="366480"/>
              </p14:xfrm>
            </p:contentPart>
          </mc:Choice>
          <mc:Fallback xmlns="">
            <p:pic>
              <p:nvPicPr>
                <p:cNvPr id="43" name="Ink 42">
                  <a:extLst>
                    <a:ext uri="{FF2B5EF4-FFF2-40B4-BE49-F238E27FC236}">
                      <a16:creationId xmlns:a16="http://schemas.microsoft.com/office/drawing/2014/main" id="{E04E0607-AEA6-8369-FB85-6667C254F231}"/>
                    </a:ext>
                  </a:extLst>
                </p:cNvPr>
                <p:cNvPicPr/>
                <p:nvPr/>
              </p:nvPicPr>
              <p:blipFill>
                <a:blip r:embed="rId56"/>
                <a:stretch>
                  <a:fillRect/>
                </a:stretch>
              </p:blipFill>
              <p:spPr>
                <a:xfrm>
                  <a:off x="7194976" y="1819762"/>
                  <a:ext cx="30816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Ink 43">
                  <a:extLst>
                    <a:ext uri="{FF2B5EF4-FFF2-40B4-BE49-F238E27FC236}">
                      <a16:creationId xmlns:a16="http://schemas.microsoft.com/office/drawing/2014/main" id="{E1C54789-4310-93E7-1C2F-ED4D4C341030}"/>
                    </a:ext>
                  </a:extLst>
                </p14:cNvPr>
                <p14:cNvContentPartPr/>
                <p14:nvPr/>
              </p14:nvContentPartPr>
              <p14:xfrm>
                <a:off x="7655776" y="2415202"/>
                <a:ext cx="206280" cy="433800"/>
              </p14:xfrm>
            </p:contentPart>
          </mc:Choice>
          <mc:Fallback xmlns="">
            <p:pic>
              <p:nvPicPr>
                <p:cNvPr id="44" name="Ink 43">
                  <a:extLst>
                    <a:ext uri="{FF2B5EF4-FFF2-40B4-BE49-F238E27FC236}">
                      <a16:creationId xmlns:a16="http://schemas.microsoft.com/office/drawing/2014/main" id="{E1C54789-4310-93E7-1C2F-ED4D4C341030}"/>
                    </a:ext>
                  </a:extLst>
                </p:cNvPr>
                <p:cNvPicPr/>
                <p:nvPr/>
              </p:nvPicPr>
              <p:blipFill>
                <a:blip r:embed="rId58"/>
                <a:stretch>
                  <a:fillRect/>
                </a:stretch>
              </p:blipFill>
              <p:spPr>
                <a:xfrm>
                  <a:off x="7619776" y="2379562"/>
                  <a:ext cx="277920" cy="50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9" name="Ink 48">
                <a:extLst>
                  <a:ext uri="{FF2B5EF4-FFF2-40B4-BE49-F238E27FC236}">
                    <a16:creationId xmlns:a16="http://schemas.microsoft.com/office/drawing/2014/main" id="{CA3AFCA0-F8F3-E731-2BBE-637D9D1E9940}"/>
                  </a:ext>
                </a:extLst>
              </p14:cNvPr>
              <p14:cNvContentPartPr/>
              <p14:nvPr/>
            </p14:nvContentPartPr>
            <p14:xfrm>
              <a:off x="1568896" y="3193162"/>
              <a:ext cx="360" cy="360"/>
            </p14:xfrm>
          </p:contentPart>
        </mc:Choice>
        <mc:Fallback xmlns="">
          <p:pic>
            <p:nvPicPr>
              <p:cNvPr id="49" name="Ink 48">
                <a:extLst>
                  <a:ext uri="{FF2B5EF4-FFF2-40B4-BE49-F238E27FC236}">
                    <a16:creationId xmlns:a16="http://schemas.microsoft.com/office/drawing/2014/main" id="{CA3AFCA0-F8F3-E731-2BBE-637D9D1E9940}"/>
                  </a:ext>
                </a:extLst>
              </p:cNvPr>
              <p:cNvPicPr/>
              <p:nvPr/>
            </p:nvPicPr>
            <p:blipFill>
              <a:blip r:embed="rId60"/>
              <a:stretch>
                <a:fillRect/>
              </a:stretch>
            </p:blipFill>
            <p:spPr>
              <a:xfrm>
                <a:off x="1533256" y="3157522"/>
                <a:ext cx="72000" cy="72000"/>
              </a:xfrm>
              <a:prstGeom prst="rect">
                <a:avLst/>
              </a:prstGeom>
            </p:spPr>
          </p:pic>
        </mc:Fallback>
      </mc:AlternateContent>
      <p:grpSp>
        <p:nvGrpSpPr>
          <p:cNvPr id="51" name="Group 50">
            <a:extLst>
              <a:ext uri="{FF2B5EF4-FFF2-40B4-BE49-F238E27FC236}">
                <a16:creationId xmlns:a16="http://schemas.microsoft.com/office/drawing/2014/main" id="{DD6BB856-C901-021E-B780-E1180C4E1DD5}"/>
              </a:ext>
            </a:extLst>
          </p:cNvPr>
          <p:cNvGrpSpPr/>
          <p:nvPr/>
        </p:nvGrpSpPr>
        <p:grpSpPr>
          <a:xfrm>
            <a:off x="1279096" y="3191722"/>
            <a:ext cx="943920" cy="438480"/>
            <a:chOff x="1279096" y="3191722"/>
            <a:chExt cx="943920" cy="438480"/>
          </a:xfrm>
        </p:grpSpPr>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E4794F1A-2F2F-F05D-4F09-DCA3B887DE5F}"/>
                    </a:ext>
                  </a:extLst>
                </p14:cNvPr>
                <p14:cNvContentPartPr/>
                <p14:nvPr/>
              </p14:nvContentPartPr>
              <p14:xfrm>
                <a:off x="1951216" y="3247882"/>
                <a:ext cx="252000" cy="63720"/>
              </p14:xfrm>
            </p:contentPart>
          </mc:Choice>
          <mc:Fallback xmlns="">
            <p:pic>
              <p:nvPicPr>
                <p:cNvPr id="47" name="Ink 46">
                  <a:extLst>
                    <a:ext uri="{FF2B5EF4-FFF2-40B4-BE49-F238E27FC236}">
                      <a16:creationId xmlns:a16="http://schemas.microsoft.com/office/drawing/2014/main" id="{E4794F1A-2F2F-F05D-4F09-DCA3B887DE5F}"/>
                    </a:ext>
                  </a:extLst>
                </p:cNvPr>
                <p:cNvPicPr/>
                <p:nvPr/>
              </p:nvPicPr>
              <p:blipFill>
                <a:blip r:embed="rId62"/>
                <a:stretch>
                  <a:fillRect/>
                </a:stretch>
              </p:blipFill>
              <p:spPr>
                <a:xfrm>
                  <a:off x="1915216" y="3211882"/>
                  <a:ext cx="323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Ink 47">
                  <a:extLst>
                    <a:ext uri="{FF2B5EF4-FFF2-40B4-BE49-F238E27FC236}">
                      <a16:creationId xmlns:a16="http://schemas.microsoft.com/office/drawing/2014/main" id="{4BCBFAA9-0277-B6AF-DEBE-4CC31137DC51}"/>
                    </a:ext>
                  </a:extLst>
                </p14:cNvPr>
                <p14:cNvContentPartPr/>
                <p14:nvPr/>
              </p14:nvContentPartPr>
              <p14:xfrm>
                <a:off x="1937896" y="3520762"/>
                <a:ext cx="285120" cy="360"/>
              </p14:xfrm>
            </p:contentPart>
          </mc:Choice>
          <mc:Fallback xmlns="">
            <p:pic>
              <p:nvPicPr>
                <p:cNvPr id="48" name="Ink 47">
                  <a:extLst>
                    <a:ext uri="{FF2B5EF4-FFF2-40B4-BE49-F238E27FC236}">
                      <a16:creationId xmlns:a16="http://schemas.microsoft.com/office/drawing/2014/main" id="{4BCBFAA9-0277-B6AF-DEBE-4CC31137DC51}"/>
                    </a:ext>
                  </a:extLst>
                </p:cNvPr>
                <p:cNvPicPr/>
                <p:nvPr/>
              </p:nvPicPr>
              <p:blipFill>
                <a:blip r:embed="rId64"/>
                <a:stretch>
                  <a:fillRect/>
                </a:stretch>
              </p:blipFill>
              <p:spPr>
                <a:xfrm>
                  <a:off x="1901896" y="3484762"/>
                  <a:ext cx="356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FC086ADF-7BD7-5A8E-BEC5-0AD2A7C5D4BA}"/>
                    </a:ext>
                  </a:extLst>
                </p14:cNvPr>
                <p14:cNvContentPartPr/>
                <p14:nvPr/>
              </p14:nvContentPartPr>
              <p14:xfrm>
                <a:off x="1279096" y="3191722"/>
                <a:ext cx="495720" cy="438480"/>
              </p14:xfrm>
            </p:contentPart>
          </mc:Choice>
          <mc:Fallback xmlns="">
            <p:pic>
              <p:nvPicPr>
                <p:cNvPr id="50" name="Ink 49">
                  <a:extLst>
                    <a:ext uri="{FF2B5EF4-FFF2-40B4-BE49-F238E27FC236}">
                      <a16:creationId xmlns:a16="http://schemas.microsoft.com/office/drawing/2014/main" id="{FC086ADF-7BD7-5A8E-BEC5-0AD2A7C5D4BA}"/>
                    </a:ext>
                  </a:extLst>
                </p:cNvPr>
                <p:cNvPicPr/>
                <p:nvPr/>
              </p:nvPicPr>
              <p:blipFill>
                <a:blip r:embed="rId66"/>
                <a:stretch>
                  <a:fillRect/>
                </a:stretch>
              </p:blipFill>
              <p:spPr>
                <a:xfrm>
                  <a:off x="1243456" y="3155722"/>
                  <a:ext cx="567360" cy="510120"/>
                </a:xfrm>
                <a:prstGeom prst="rect">
                  <a:avLst/>
                </a:prstGeom>
              </p:spPr>
            </p:pic>
          </mc:Fallback>
        </mc:AlternateContent>
      </p:grpSp>
      <p:grpSp>
        <p:nvGrpSpPr>
          <p:cNvPr id="63" name="Group 62">
            <a:extLst>
              <a:ext uri="{FF2B5EF4-FFF2-40B4-BE49-F238E27FC236}">
                <a16:creationId xmlns:a16="http://schemas.microsoft.com/office/drawing/2014/main" id="{FC7E157D-7B60-CEE2-4BCB-C4F9635162E0}"/>
              </a:ext>
            </a:extLst>
          </p:cNvPr>
          <p:cNvGrpSpPr/>
          <p:nvPr/>
        </p:nvGrpSpPr>
        <p:grpSpPr>
          <a:xfrm>
            <a:off x="2713336" y="3218722"/>
            <a:ext cx="3434040" cy="764640"/>
            <a:chOff x="2713336" y="3218722"/>
            <a:chExt cx="3434040" cy="764640"/>
          </a:xfrm>
        </p:grpSpPr>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048B7D7E-8D76-4179-A299-7FA852A55864}"/>
                    </a:ext>
                  </a:extLst>
                </p14:cNvPr>
                <p14:cNvContentPartPr/>
                <p14:nvPr/>
              </p14:nvContentPartPr>
              <p14:xfrm>
                <a:off x="2713336" y="3218722"/>
                <a:ext cx="524160" cy="516240"/>
              </p14:xfrm>
            </p:contentPart>
          </mc:Choice>
          <mc:Fallback xmlns="">
            <p:pic>
              <p:nvPicPr>
                <p:cNvPr id="52" name="Ink 51">
                  <a:extLst>
                    <a:ext uri="{FF2B5EF4-FFF2-40B4-BE49-F238E27FC236}">
                      <a16:creationId xmlns:a16="http://schemas.microsoft.com/office/drawing/2014/main" id="{048B7D7E-8D76-4179-A299-7FA852A55864}"/>
                    </a:ext>
                  </a:extLst>
                </p:cNvPr>
                <p:cNvPicPr/>
                <p:nvPr/>
              </p:nvPicPr>
              <p:blipFill>
                <a:blip r:embed="rId68"/>
                <a:stretch>
                  <a:fillRect/>
                </a:stretch>
              </p:blipFill>
              <p:spPr>
                <a:xfrm>
                  <a:off x="2677696" y="3182722"/>
                  <a:ext cx="59580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Ink 52">
                  <a:extLst>
                    <a:ext uri="{FF2B5EF4-FFF2-40B4-BE49-F238E27FC236}">
                      <a16:creationId xmlns:a16="http://schemas.microsoft.com/office/drawing/2014/main" id="{983EAF37-EB5E-EF75-B484-357EB4ACCE19}"/>
                    </a:ext>
                  </a:extLst>
                </p14:cNvPr>
                <p14:cNvContentPartPr/>
                <p14:nvPr/>
              </p14:nvContentPartPr>
              <p14:xfrm>
                <a:off x="3384016" y="3233482"/>
                <a:ext cx="222120" cy="507240"/>
              </p14:xfrm>
            </p:contentPart>
          </mc:Choice>
          <mc:Fallback xmlns="">
            <p:pic>
              <p:nvPicPr>
                <p:cNvPr id="53" name="Ink 52">
                  <a:extLst>
                    <a:ext uri="{FF2B5EF4-FFF2-40B4-BE49-F238E27FC236}">
                      <a16:creationId xmlns:a16="http://schemas.microsoft.com/office/drawing/2014/main" id="{983EAF37-EB5E-EF75-B484-357EB4ACCE19}"/>
                    </a:ext>
                  </a:extLst>
                </p:cNvPr>
                <p:cNvPicPr/>
                <p:nvPr/>
              </p:nvPicPr>
              <p:blipFill>
                <a:blip r:embed="rId70"/>
                <a:stretch>
                  <a:fillRect/>
                </a:stretch>
              </p:blipFill>
              <p:spPr>
                <a:xfrm>
                  <a:off x="3348376" y="3197842"/>
                  <a:ext cx="29376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 name="Ink 54">
                  <a:extLst>
                    <a:ext uri="{FF2B5EF4-FFF2-40B4-BE49-F238E27FC236}">
                      <a16:creationId xmlns:a16="http://schemas.microsoft.com/office/drawing/2014/main" id="{1C91E9C2-FC17-7D60-5415-B54526F7DE28}"/>
                    </a:ext>
                  </a:extLst>
                </p14:cNvPr>
                <p14:cNvContentPartPr/>
                <p14:nvPr/>
              </p14:nvContentPartPr>
              <p14:xfrm>
                <a:off x="3818536" y="3643522"/>
                <a:ext cx="142560" cy="222120"/>
              </p14:xfrm>
            </p:contentPart>
          </mc:Choice>
          <mc:Fallback xmlns="">
            <p:pic>
              <p:nvPicPr>
                <p:cNvPr id="55" name="Ink 54">
                  <a:extLst>
                    <a:ext uri="{FF2B5EF4-FFF2-40B4-BE49-F238E27FC236}">
                      <a16:creationId xmlns:a16="http://schemas.microsoft.com/office/drawing/2014/main" id="{1C91E9C2-FC17-7D60-5415-B54526F7DE28}"/>
                    </a:ext>
                  </a:extLst>
                </p:cNvPr>
                <p:cNvPicPr/>
                <p:nvPr/>
              </p:nvPicPr>
              <p:blipFill>
                <a:blip r:embed="rId72"/>
                <a:stretch>
                  <a:fillRect/>
                </a:stretch>
              </p:blipFill>
              <p:spPr>
                <a:xfrm>
                  <a:off x="3782536" y="3607522"/>
                  <a:ext cx="2142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 name="Ink 55">
                  <a:extLst>
                    <a:ext uri="{FF2B5EF4-FFF2-40B4-BE49-F238E27FC236}">
                      <a16:creationId xmlns:a16="http://schemas.microsoft.com/office/drawing/2014/main" id="{3E0EF97B-B4A4-D0E2-6B34-04ADFBA645F2}"/>
                    </a:ext>
                  </a:extLst>
                </p14:cNvPr>
                <p14:cNvContentPartPr/>
                <p14:nvPr/>
              </p14:nvContentPartPr>
              <p14:xfrm>
                <a:off x="4244056" y="3261202"/>
                <a:ext cx="262080" cy="722160"/>
              </p14:xfrm>
            </p:contentPart>
          </mc:Choice>
          <mc:Fallback xmlns="">
            <p:pic>
              <p:nvPicPr>
                <p:cNvPr id="56" name="Ink 55">
                  <a:extLst>
                    <a:ext uri="{FF2B5EF4-FFF2-40B4-BE49-F238E27FC236}">
                      <a16:creationId xmlns:a16="http://schemas.microsoft.com/office/drawing/2014/main" id="{3E0EF97B-B4A4-D0E2-6B34-04ADFBA645F2}"/>
                    </a:ext>
                  </a:extLst>
                </p:cNvPr>
                <p:cNvPicPr/>
                <p:nvPr/>
              </p:nvPicPr>
              <p:blipFill>
                <a:blip r:embed="rId74"/>
                <a:stretch>
                  <a:fillRect/>
                </a:stretch>
              </p:blipFill>
              <p:spPr>
                <a:xfrm>
                  <a:off x="4208056" y="3225202"/>
                  <a:ext cx="33372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70BD3CF5-FF52-CAA5-A8DD-A058A61F2A8D}"/>
                    </a:ext>
                  </a:extLst>
                </p14:cNvPr>
                <p14:cNvContentPartPr/>
                <p14:nvPr/>
              </p14:nvContentPartPr>
              <p14:xfrm>
                <a:off x="4257376" y="3534082"/>
                <a:ext cx="450000" cy="14760"/>
              </p14:xfrm>
            </p:contentPart>
          </mc:Choice>
          <mc:Fallback xmlns="">
            <p:pic>
              <p:nvPicPr>
                <p:cNvPr id="58" name="Ink 57">
                  <a:extLst>
                    <a:ext uri="{FF2B5EF4-FFF2-40B4-BE49-F238E27FC236}">
                      <a16:creationId xmlns:a16="http://schemas.microsoft.com/office/drawing/2014/main" id="{70BD3CF5-FF52-CAA5-A8DD-A058A61F2A8D}"/>
                    </a:ext>
                  </a:extLst>
                </p:cNvPr>
                <p:cNvPicPr/>
                <p:nvPr/>
              </p:nvPicPr>
              <p:blipFill>
                <a:blip r:embed="rId76"/>
                <a:stretch>
                  <a:fillRect/>
                </a:stretch>
              </p:blipFill>
              <p:spPr>
                <a:xfrm>
                  <a:off x="4221736" y="3498442"/>
                  <a:ext cx="5216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0" name="Ink 59">
                  <a:extLst>
                    <a:ext uri="{FF2B5EF4-FFF2-40B4-BE49-F238E27FC236}">
                      <a16:creationId xmlns:a16="http://schemas.microsoft.com/office/drawing/2014/main" id="{45ED891B-B302-37D7-4561-40AAD1AC35B5}"/>
                    </a:ext>
                  </a:extLst>
                </p14:cNvPr>
                <p14:cNvContentPartPr/>
                <p14:nvPr/>
              </p14:nvContentPartPr>
              <p14:xfrm>
                <a:off x="5033176" y="3383242"/>
                <a:ext cx="420480" cy="263880"/>
              </p14:xfrm>
            </p:contentPart>
          </mc:Choice>
          <mc:Fallback xmlns="">
            <p:pic>
              <p:nvPicPr>
                <p:cNvPr id="60" name="Ink 59">
                  <a:extLst>
                    <a:ext uri="{FF2B5EF4-FFF2-40B4-BE49-F238E27FC236}">
                      <a16:creationId xmlns:a16="http://schemas.microsoft.com/office/drawing/2014/main" id="{45ED891B-B302-37D7-4561-40AAD1AC35B5}"/>
                    </a:ext>
                  </a:extLst>
                </p:cNvPr>
                <p:cNvPicPr/>
                <p:nvPr/>
              </p:nvPicPr>
              <p:blipFill>
                <a:blip r:embed="rId78"/>
                <a:stretch>
                  <a:fillRect/>
                </a:stretch>
              </p:blipFill>
              <p:spPr>
                <a:xfrm>
                  <a:off x="4997176" y="3347602"/>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2" name="Ink 61">
                  <a:extLst>
                    <a:ext uri="{FF2B5EF4-FFF2-40B4-BE49-F238E27FC236}">
                      <a16:creationId xmlns:a16="http://schemas.microsoft.com/office/drawing/2014/main" id="{E763944D-B1A9-4C4C-6396-193CB758DF7C}"/>
                    </a:ext>
                  </a:extLst>
                </p14:cNvPr>
                <p14:cNvContentPartPr/>
                <p14:nvPr/>
              </p14:nvContentPartPr>
              <p14:xfrm>
                <a:off x="5758936" y="3425362"/>
                <a:ext cx="388440" cy="261000"/>
              </p14:xfrm>
            </p:contentPart>
          </mc:Choice>
          <mc:Fallback xmlns="">
            <p:pic>
              <p:nvPicPr>
                <p:cNvPr id="62" name="Ink 61">
                  <a:extLst>
                    <a:ext uri="{FF2B5EF4-FFF2-40B4-BE49-F238E27FC236}">
                      <a16:creationId xmlns:a16="http://schemas.microsoft.com/office/drawing/2014/main" id="{E763944D-B1A9-4C4C-6396-193CB758DF7C}"/>
                    </a:ext>
                  </a:extLst>
                </p:cNvPr>
                <p:cNvPicPr/>
                <p:nvPr/>
              </p:nvPicPr>
              <p:blipFill>
                <a:blip r:embed="rId80"/>
                <a:stretch>
                  <a:fillRect/>
                </a:stretch>
              </p:blipFill>
              <p:spPr>
                <a:xfrm>
                  <a:off x="5723296" y="3389362"/>
                  <a:ext cx="460080" cy="332640"/>
                </a:xfrm>
                <a:prstGeom prst="rect">
                  <a:avLst/>
                </a:prstGeom>
              </p:spPr>
            </p:pic>
          </mc:Fallback>
        </mc:AlternateContent>
      </p:grpSp>
      <p:grpSp>
        <p:nvGrpSpPr>
          <p:cNvPr id="68" name="Group 67">
            <a:extLst>
              <a:ext uri="{FF2B5EF4-FFF2-40B4-BE49-F238E27FC236}">
                <a16:creationId xmlns:a16="http://schemas.microsoft.com/office/drawing/2014/main" id="{87FBFAED-7DD5-D12A-648A-BDF9913E62D8}"/>
              </a:ext>
            </a:extLst>
          </p:cNvPr>
          <p:cNvGrpSpPr/>
          <p:nvPr/>
        </p:nvGrpSpPr>
        <p:grpSpPr>
          <a:xfrm>
            <a:off x="1296016" y="4337242"/>
            <a:ext cx="1134360" cy="711000"/>
            <a:chOff x="1296016" y="4337242"/>
            <a:chExt cx="1134360" cy="711000"/>
          </a:xfrm>
        </p:grpSpPr>
        <mc:AlternateContent xmlns:mc="http://schemas.openxmlformats.org/markup-compatibility/2006" xmlns:p14="http://schemas.microsoft.com/office/powerpoint/2010/main">
          <mc:Choice Requires="p14">
            <p:contentPart p14:bwMode="auto" r:id="rId81">
              <p14:nvContentPartPr>
                <p14:cNvPr id="64" name="Ink 63">
                  <a:extLst>
                    <a:ext uri="{FF2B5EF4-FFF2-40B4-BE49-F238E27FC236}">
                      <a16:creationId xmlns:a16="http://schemas.microsoft.com/office/drawing/2014/main" id="{49713B3D-35B9-170B-4C99-A54C338486F1}"/>
                    </a:ext>
                  </a:extLst>
                </p14:cNvPr>
                <p14:cNvContentPartPr/>
                <p14:nvPr/>
              </p14:nvContentPartPr>
              <p14:xfrm>
                <a:off x="1296016" y="4462522"/>
                <a:ext cx="14760" cy="517320"/>
              </p14:xfrm>
            </p:contentPart>
          </mc:Choice>
          <mc:Fallback xmlns="">
            <p:pic>
              <p:nvPicPr>
                <p:cNvPr id="64" name="Ink 63">
                  <a:extLst>
                    <a:ext uri="{FF2B5EF4-FFF2-40B4-BE49-F238E27FC236}">
                      <a16:creationId xmlns:a16="http://schemas.microsoft.com/office/drawing/2014/main" id="{49713B3D-35B9-170B-4C99-A54C338486F1}"/>
                    </a:ext>
                  </a:extLst>
                </p:cNvPr>
                <p:cNvPicPr/>
                <p:nvPr/>
              </p:nvPicPr>
              <p:blipFill>
                <a:blip r:embed="rId82"/>
                <a:stretch>
                  <a:fillRect/>
                </a:stretch>
              </p:blipFill>
              <p:spPr>
                <a:xfrm>
                  <a:off x="1260376" y="4426882"/>
                  <a:ext cx="8640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Ink 64">
                  <a:extLst>
                    <a:ext uri="{FF2B5EF4-FFF2-40B4-BE49-F238E27FC236}">
                      <a16:creationId xmlns:a16="http://schemas.microsoft.com/office/drawing/2014/main" id="{12D6A3F7-18B4-3338-0B16-CDCDAF7FC78B}"/>
                    </a:ext>
                  </a:extLst>
                </p14:cNvPr>
                <p14:cNvContentPartPr/>
                <p14:nvPr/>
              </p14:nvContentPartPr>
              <p14:xfrm>
                <a:off x="1323376" y="4337242"/>
                <a:ext cx="588960" cy="711000"/>
              </p14:xfrm>
            </p:contentPart>
          </mc:Choice>
          <mc:Fallback xmlns="">
            <p:pic>
              <p:nvPicPr>
                <p:cNvPr id="65" name="Ink 64">
                  <a:extLst>
                    <a:ext uri="{FF2B5EF4-FFF2-40B4-BE49-F238E27FC236}">
                      <a16:creationId xmlns:a16="http://schemas.microsoft.com/office/drawing/2014/main" id="{12D6A3F7-18B4-3338-0B16-CDCDAF7FC78B}"/>
                    </a:ext>
                  </a:extLst>
                </p:cNvPr>
                <p:cNvPicPr/>
                <p:nvPr/>
              </p:nvPicPr>
              <p:blipFill>
                <a:blip r:embed="rId84"/>
                <a:stretch>
                  <a:fillRect/>
                </a:stretch>
              </p:blipFill>
              <p:spPr>
                <a:xfrm>
                  <a:off x="1287736" y="4301242"/>
                  <a:ext cx="66060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Ink 65">
                  <a:extLst>
                    <a:ext uri="{FF2B5EF4-FFF2-40B4-BE49-F238E27FC236}">
                      <a16:creationId xmlns:a16="http://schemas.microsoft.com/office/drawing/2014/main" id="{6FC3E6F0-7512-23C1-B8BF-30C78A15DD94}"/>
                    </a:ext>
                  </a:extLst>
                </p14:cNvPr>
                <p14:cNvContentPartPr/>
                <p14:nvPr/>
              </p14:nvContentPartPr>
              <p14:xfrm>
                <a:off x="2196736" y="4623802"/>
                <a:ext cx="230760" cy="2880"/>
              </p14:xfrm>
            </p:contentPart>
          </mc:Choice>
          <mc:Fallback xmlns="">
            <p:pic>
              <p:nvPicPr>
                <p:cNvPr id="66" name="Ink 65">
                  <a:extLst>
                    <a:ext uri="{FF2B5EF4-FFF2-40B4-BE49-F238E27FC236}">
                      <a16:creationId xmlns:a16="http://schemas.microsoft.com/office/drawing/2014/main" id="{6FC3E6F0-7512-23C1-B8BF-30C78A15DD94}"/>
                    </a:ext>
                  </a:extLst>
                </p:cNvPr>
                <p:cNvPicPr/>
                <p:nvPr/>
              </p:nvPicPr>
              <p:blipFill>
                <a:blip r:embed="rId86"/>
                <a:stretch>
                  <a:fillRect/>
                </a:stretch>
              </p:blipFill>
              <p:spPr>
                <a:xfrm>
                  <a:off x="2161096" y="4587802"/>
                  <a:ext cx="3024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Ink 66">
                  <a:extLst>
                    <a:ext uri="{FF2B5EF4-FFF2-40B4-BE49-F238E27FC236}">
                      <a16:creationId xmlns:a16="http://schemas.microsoft.com/office/drawing/2014/main" id="{E7245E4E-76E9-9D44-2BD2-09185F613F81}"/>
                    </a:ext>
                  </a:extLst>
                </p14:cNvPr>
                <p14:cNvContentPartPr/>
                <p14:nvPr/>
              </p14:nvContentPartPr>
              <p14:xfrm>
                <a:off x="2210776" y="4871842"/>
                <a:ext cx="219600" cy="360"/>
              </p14:xfrm>
            </p:contentPart>
          </mc:Choice>
          <mc:Fallback xmlns="">
            <p:pic>
              <p:nvPicPr>
                <p:cNvPr id="67" name="Ink 66">
                  <a:extLst>
                    <a:ext uri="{FF2B5EF4-FFF2-40B4-BE49-F238E27FC236}">
                      <a16:creationId xmlns:a16="http://schemas.microsoft.com/office/drawing/2014/main" id="{E7245E4E-76E9-9D44-2BD2-09185F613F81}"/>
                    </a:ext>
                  </a:extLst>
                </p:cNvPr>
                <p:cNvPicPr/>
                <p:nvPr/>
              </p:nvPicPr>
              <p:blipFill>
                <a:blip r:embed="rId88"/>
                <a:stretch>
                  <a:fillRect/>
                </a:stretch>
              </p:blipFill>
              <p:spPr>
                <a:xfrm>
                  <a:off x="2174776" y="4835842"/>
                  <a:ext cx="29124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69" name="Ink 68">
                <a:extLst>
                  <a:ext uri="{FF2B5EF4-FFF2-40B4-BE49-F238E27FC236}">
                    <a16:creationId xmlns:a16="http://schemas.microsoft.com/office/drawing/2014/main" id="{AEA2B043-CB5F-2EE7-3318-86A5274E3D99}"/>
                  </a:ext>
                </a:extLst>
              </p14:cNvPr>
              <p14:cNvContentPartPr/>
              <p14:nvPr/>
            </p14:nvContentPartPr>
            <p14:xfrm>
              <a:off x="6400096" y="3492682"/>
              <a:ext cx="179280" cy="14400"/>
            </p14:xfrm>
          </p:contentPart>
        </mc:Choice>
        <mc:Fallback xmlns="">
          <p:pic>
            <p:nvPicPr>
              <p:cNvPr id="69" name="Ink 68">
                <a:extLst>
                  <a:ext uri="{FF2B5EF4-FFF2-40B4-BE49-F238E27FC236}">
                    <a16:creationId xmlns:a16="http://schemas.microsoft.com/office/drawing/2014/main" id="{AEA2B043-CB5F-2EE7-3318-86A5274E3D99}"/>
                  </a:ext>
                </a:extLst>
              </p:cNvPr>
              <p:cNvPicPr/>
              <p:nvPr/>
            </p:nvPicPr>
            <p:blipFill>
              <a:blip r:embed="rId90"/>
              <a:stretch>
                <a:fillRect/>
              </a:stretch>
            </p:blipFill>
            <p:spPr>
              <a:xfrm>
                <a:off x="6364456" y="3457042"/>
                <a:ext cx="2509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0" name="Ink 69">
                <a:extLst>
                  <a:ext uri="{FF2B5EF4-FFF2-40B4-BE49-F238E27FC236}">
                    <a16:creationId xmlns:a16="http://schemas.microsoft.com/office/drawing/2014/main" id="{FB7A8E53-C248-90EE-32D8-D2D5310AFC31}"/>
                  </a:ext>
                </a:extLst>
              </p14:cNvPr>
              <p14:cNvContentPartPr/>
              <p14:nvPr/>
            </p14:nvContentPartPr>
            <p14:xfrm>
              <a:off x="6334216" y="3738922"/>
              <a:ext cx="271080" cy="69480"/>
            </p14:xfrm>
          </p:contentPart>
        </mc:Choice>
        <mc:Fallback xmlns="">
          <p:pic>
            <p:nvPicPr>
              <p:cNvPr id="70" name="Ink 69">
                <a:extLst>
                  <a:ext uri="{FF2B5EF4-FFF2-40B4-BE49-F238E27FC236}">
                    <a16:creationId xmlns:a16="http://schemas.microsoft.com/office/drawing/2014/main" id="{FB7A8E53-C248-90EE-32D8-D2D5310AFC31}"/>
                  </a:ext>
                </a:extLst>
              </p:cNvPr>
              <p:cNvPicPr/>
              <p:nvPr/>
            </p:nvPicPr>
            <p:blipFill>
              <a:blip r:embed="rId92"/>
              <a:stretch>
                <a:fillRect/>
              </a:stretch>
            </p:blipFill>
            <p:spPr>
              <a:xfrm>
                <a:off x="6298576" y="3702922"/>
                <a:ext cx="342720" cy="141120"/>
              </a:xfrm>
              <a:prstGeom prst="rect">
                <a:avLst/>
              </a:prstGeom>
            </p:spPr>
          </p:pic>
        </mc:Fallback>
      </mc:AlternateContent>
      <p:grpSp>
        <p:nvGrpSpPr>
          <p:cNvPr id="73" name="Group 72">
            <a:extLst>
              <a:ext uri="{FF2B5EF4-FFF2-40B4-BE49-F238E27FC236}">
                <a16:creationId xmlns:a16="http://schemas.microsoft.com/office/drawing/2014/main" id="{E27158EB-F244-CA3C-2F22-F90DBF361C84}"/>
              </a:ext>
            </a:extLst>
          </p:cNvPr>
          <p:cNvGrpSpPr/>
          <p:nvPr/>
        </p:nvGrpSpPr>
        <p:grpSpPr>
          <a:xfrm>
            <a:off x="6837136" y="3383602"/>
            <a:ext cx="413640" cy="568800"/>
            <a:chOff x="6837136" y="3383602"/>
            <a:chExt cx="413640" cy="568800"/>
          </a:xfrm>
        </p:grpSpPr>
        <mc:AlternateContent xmlns:mc="http://schemas.openxmlformats.org/markup-compatibility/2006" xmlns:p14="http://schemas.microsoft.com/office/powerpoint/2010/main">
          <mc:Choice Requires="p14">
            <p:contentPart p14:bwMode="auto" r:id="rId93">
              <p14:nvContentPartPr>
                <p14:cNvPr id="71" name="Ink 70">
                  <a:extLst>
                    <a:ext uri="{FF2B5EF4-FFF2-40B4-BE49-F238E27FC236}">
                      <a16:creationId xmlns:a16="http://schemas.microsoft.com/office/drawing/2014/main" id="{A3977203-2F4A-133E-C456-2DF8D08F29A1}"/>
                    </a:ext>
                  </a:extLst>
                </p14:cNvPr>
                <p14:cNvContentPartPr/>
                <p14:nvPr/>
              </p14:nvContentPartPr>
              <p14:xfrm>
                <a:off x="6837136" y="3383602"/>
                <a:ext cx="235080" cy="481320"/>
              </p14:xfrm>
            </p:contentPart>
          </mc:Choice>
          <mc:Fallback xmlns="">
            <p:pic>
              <p:nvPicPr>
                <p:cNvPr id="71" name="Ink 70">
                  <a:extLst>
                    <a:ext uri="{FF2B5EF4-FFF2-40B4-BE49-F238E27FC236}">
                      <a16:creationId xmlns:a16="http://schemas.microsoft.com/office/drawing/2014/main" id="{A3977203-2F4A-133E-C456-2DF8D08F29A1}"/>
                    </a:ext>
                  </a:extLst>
                </p:cNvPr>
                <p:cNvPicPr/>
                <p:nvPr/>
              </p:nvPicPr>
              <p:blipFill>
                <a:blip r:embed="rId94"/>
                <a:stretch>
                  <a:fillRect/>
                </a:stretch>
              </p:blipFill>
              <p:spPr>
                <a:xfrm>
                  <a:off x="6801136" y="3347602"/>
                  <a:ext cx="3067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2" name="Ink 71">
                  <a:extLst>
                    <a:ext uri="{FF2B5EF4-FFF2-40B4-BE49-F238E27FC236}">
                      <a16:creationId xmlns:a16="http://schemas.microsoft.com/office/drawing/2014/main" id="{CB46EB8A-96AB-2584-F38D-F857574B9F7B}"/>
                    </a:ext>
                  </a:extLst>
                </p14:cNvPr>
                <p14:cNvContentPartPr/>
                <p14:nvPr/>
              </p14:nvContentPartPr>
              <p14:xfrm>
                <a:off x="7219456" y="3875722"/>
                <a:ext cx="31320" cy="76680"/>
              </p14:xfrm>
            </p:contentPart>
          </mc:Choice>
          <mc:Fallback xmlns="">
            <p:pic>
              <p:nvPicPr>
                <p:cNvPr id="72" name="Ink 71">
                  <a:extLst>
                    <a:ext uri="{FF2B5EF4-FFF2-40B4-BE49-F238E27FC236}">
                      <a16:creationId xmlns:a16="http://schemas.microsoft.com/office/drawing/2014/main" id="{CB46EB8A-96AB-2584-F38D-F857574B9F7B}"/>
                    </a:ext>
                  </a:extLst>
                </p:cNvPr>
                <p:cNvPicPr/>
                <p:nvPr/>
              </p:nvPicPr>
              <p:blipFill>
                <a:blip r:embed="rId96"/>
                <a:stretch>
                  <a:fillRect/>
                </a:stretch>
              </p:blipFill>
              <p:spPr>
                <a:xfrm>
                  <a:off x="7183456" y="3839722"/>
                  <a:ext cx="102960" cy="148320"/>
                </a:xfrm>
                <a:prstGeom prst="rect">
                  <a:avLst/>
                </a:prstGeom>
              </p:spPr>
            </p:pic>
          </mc:Fallback>
        </mc:AlternateContent>
      </p:grpSp>
      <p:grpSp>
        <p:nvGrpSpPr>
          <p:cNvPr id="79" name="Group 78">
            <a:extLst>
              <a:ext uri="{FF2B5EF4-FFF2-40B4-BE49-F238E27FC236}">
                <a16:creationId xmlns:a16="http://schemas.microsoft.com/office/drawing/2014/main" id="{F8263A00-1727-958A-4302-EB75180ED354}"/>
              </a:ext>
            </a:extLst>
          </p:cNvPr>
          <p:cNvGrpSpPr/>
          <p:nvPr/>
        </p:nvGrpSpPr>
        <p:grpSpPr>
          <a:xfrm>
            <a:off x="7420336" y="3437962"/>
            <a:ext cx="948600" cy="627480"/>
            <a:chOff x="7420336" y="3437962"/>
            <a:chExt cx="948600" cy="627480"/>
          </a:xfrm>
        </p:grpSpPr>
        <mc:AlternateContent xmlns:mc="http://schemas.openxmlformats.org/markup-compatibility/2006" xmlns:p14="http://schemas.microsoft.com/office/powerpoint/2010/main">
          <mc:Choice Requires="p14">
            <p:contentPart p14:bwMode="auto" r:id="rId97">
              <p14:nvContentPartPr>
                <p14:cNvPr id="74" name="Ink 73">
                  <a:extLst>
                    <a:ext uri="{FF2B5EF4-FFF2-40B4-BE49-F238E27FC236}">
                      <a16:creationId xmlns:a16="http://schemas.microsoft.com/office/drawing/2014/main" id="{13C38F89-9BCD-8E8F-DBAE-7EFEE37A3190}"/>
                    </a:ext>
                  </a:extLst>
                </p14:cNvPr>
                <p14:cNvContentPartPr/>
                <p14:nvPr/>
              </p14:nvContentPartPr>
              <p14:xfrm>
                <a:off x="7420336" y="3437962"/>
                <a:ext cx="210240" cy="449640"/>
              </p14:xfrm>
            </p:contentPart>
          </mc:Choice>
          <mc:Fallback xmlns="">
            <p:pic>
              <p:nvPicPr>
                <p:cNvPr id="74" name="Ink 73">
                  <a:extLst>
                    <a:ext uri="{FF2B5EF4-FFF2-40B4-BE49-F238E27FC236}">
                      <a16:creationId xmlns:a16="http://schemas.microsoft.com/office/drawing/2014/main" id="{13C38F89-9BCD-8E8F-DBAE-7EFEE37A3190}"/>
                    </a:ext>
                  </a:extLst>
                </p:cNvPr>
                <p:cNvPicPr/>
                <p:nvPr/>
              </p:nvPicPr>
              <p:blipFill>
                <a:blip r:embed="rId98"/>
                <a:stretch>
                  <a:fillRect/>
                </a:stretch>
              </p:blipFill>
              <p:spPr>
                <a:xfrm>
                  <a:off x="7384336" y="3402322"/>
                  <a:ext cx="281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D47C6697-ADF7-D34A-13B7-7165C79B7C4C}"/>
                    </a:ext>
                  </a:extLst>
                </p14:cNvPr>
                <p14:cNvContentPartPr/>
                <p14:nvPr/>
              </p14:nvContentPartPr>
              <p14:xfrm>
                <a:off x="7790416" y="3452722"/>
                <a:ext cx="196920" cy="501840"/>
              </p14:xfrm>
            </p:contentPart>
          </mc:Choice>
          <mc:Fallback xmlns="">
            <p:pic>
              <p:nvPicPr>
                <p:cNvPr id="75" name="Ink 74">
                  <a:extLst>
                    <a:ext uri="{FF2B5EF4-FFF2-40B4-BE49-F238E27FC236}">
                      <a16:creationId xmlns:a16="http://schemas.microsoft.com/office/drawing/2014/main" id="{D47C6697-ADF7-D34A-13B7-7165C79B7C4C}"/>
                    </a:ext>
                  </a:extLst>
                </p:cNvPr>
                <p:cNvPicPr/>
                <p:nvPr/>
              </p:nvPicPr>
              <p:blipFill>
                <a:blip r:embed="rId100"/>
                <a:stretch>
                  <a:fillRect/>
                </a:stretch>
              </p:blipFill>
              <p:spPr>
                <a:xfrm>
                  <a:off x="7754416" y="3416722"/>
                  <a:ext cx="26856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7" name="Ink 76">
                  <a:extLst>
                    <a:ext uri="{FF2B5EF4-FFF2-40B4-BE49-F238E27FC236}">
                      <a16:creationId xmlns:a16="http://schemas.microsoft.com/office/drawing/2014/main" id="{6B37B36A-7257-BF6E-A842-D339D2356625}"/>
                    </a:ext>
                  </a:extLst>
                </p14:cNvPr>
                <p14:cNvContentPartPr/>
                <p14:nvPr/>
              </p14:nvContentPartPr>
              <p14:xfrm>
                <a:off x="8174536" y="3534082"/>
                <a:ext cx="194400" cy="322560"/>
              </p14:xfrm>
            </p:contentPart>
          </mc:Choice>
          <mc:Fallback xmlns="">
            <p:pic>
              <p:nvPicPr>
                <p:cNvPr id="77" name="Ink 76">
                  <a:extLst>
                    <a:ext uri="{FF2B5EF4-FFF2-40B4-BE49-F238E27FC236}">
                      <a16:creationId xmlns:a16="http://schemas.microsoft.com/office/drawing/2014/main" id="{6B37B36A-7257-BF6E-A842-D339D2356625}"/>
                    </a:ext>
                  </a:extLst>
                </p:cNvPr>
                <p:cNvPicPr/>
                <p:nvPr/>
              </p:nvPicPr>
              <p:blipFill>
                <a:blip r:embed="rId102"/>
                <a:stretch>
                  <a:fillRect/>
                </a:stretch>
              </p:blipFill>
              <p:spPr>
                <a:xfrm>
                  <a:off x="8138896" y="3498442"/>
                  <a:ext cx="266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8" name="Ink 77">
                  <a:extLst>
                    <a:ext uri="{FF2B5EF4-FFF2-40B4-BE49-F238E27FC236}">
                      <a16:creationId xmlns:a16="http://schemas.microsoft.com/office/drawing/2014/main" id="{E1F43C5C-64CB-219D-C6C6-551A1E45CAC2}"/>
                    </a:ext>
                  </a:extLst>
                </p14:cNvPr>
                <p14:cNvContentPartPr/>
                <p14:nvPr/>
              </p14:nvContentPartPr>
              <p14:xfrm>
                <a:off x="8118016" y="3480082"/>
                <a:ext cx="234720" cy="585360"/>
              </p14:xfrm>
            </p:contentPart>
          </mc:Choice>
          <mc:Fallback xmlns="">
            <p:pic>
              <p:nvPicPr>
                <p:cNvPr id="78" name="Ink 77">
                  <a:extLst>
                    <a:ext uri="{FF2B5EF4-FFF2-40B4-BE49-F238E27FC236}">
                      <a16:creationId xmlns:a16="http://schemas.microsoft.com/office/drawing/2014/main" id="{E1F43C5C-64CB-219D-C6C6-551A1E45CAC2}"/>
                    </a:ext>
                  </a:extLst>
                </p:cNvPr>
                <p:cNvPicPr/>
                <p:nvPr/>
              </p:nvPicPr>
              <p:blipFill>
                <a:blip r:embed="rId104"/>
                <a:stretch>
                  <a:fillRect/>
                </a:stretch>
              </p:blipFill>
              <p:spPr>
                <a:xfrm>
                  <a:off x="8082016" y="3444082"/>
                  <a:ext cx="306360" cy="657000"/>
                </a:xfrm>
                <a:prstGeom prst="rect">
                  <a:avLst/>
                </a:prstGeom>
              </p:spPr>
            </p:pic>
          </mc:Fallback>
        </mc:AlternateContent>
      </p:grpSp>
      <p:grpSp>
        <p:nvGrpSpPr>
          <p:cNvPr id="85" name="Group 84">
            <a:extLst>
              <a:ext uri="{FF2B5EF4-FFF2-40B4-BE49-F238E27FC236}">
                <a16:creationId xmlns:a16="http://schemas.microsoft.com/office/drawing/2014/main" id="{76295187-50AE-14A3-2184-4852B7DE4620}"/>
              </a:ext>
            </a:extLst>
          </p:cNvPr>
          <p:cNvGrpSpPr/>
          <p:nvPr/>
        </p:nvGrpSpPr>
        <p:grpSpPr>
          <a:xfrm>
            <a:off x="8542816" y="2988322"/>
            <a:ext cx="817920" cy="1090800"/>
            <a:chOff x="8542816" y="2988322"/>
            <a:chExt cx="817920" cy="1090800"/>
          </a:xfrm>
        </p:grpSpPr>
        <mc:AlternateContent xmlns:mc="http://schemas.openxmlformats.org/markup-compatibility/2006" xmlns:p14="http://schemas.microsoft.com/office/powerpoint/2010/main">
          <mc:Choice Requires="p14">
            <p:contentPart p14:bwMode="auto" r:id="rId105">
              <p14:nvContentPartPr>
                <p14:cNvPr id="80" name="Ink 79">
                  <a:extLst>
                    <a:ext uri="{FF2B5EF4-FFF2-40B4-BE49-F238E27FC236}">
                      <a16:creationId xmlns:a16="http://schemas.microsoft.com/office/drawing/2014/main" id="{C8C15241-C380-564D-3AF2-6DD2A22057EC}"/>
                    </a:ext>
                  </a:extLst>
                </p14:cNvPr>
                <p14:cNvContentPartPr/>
                <p14:nvPr/>
              </p14:nvContentPartPr>
              <p14:xfrm>
                <a:off x="8542816" y="3493402"/>
                <a:ext cx="360" cy="585720"/>
              </p14:xfrm>
            </p:contentPart>
          </mc:Choice>
          <mc:Fallback xmlns="">
            <p:pic>
              <p:nvPicPr>
                <p:cNvPr id="80" name="Ink 79">
                  <a:extLst>
                    <a:ext uri="{FF2B5EF4-FFF2-40B4-BE49-F238E27FC236}">
                      <a16:creationId xmlns:a16="http://schemas.microsoft.com/office/drawing/2014/main" id="{C8C15241-C380-564D-3AF2-6DD2A22057EC}"/>
                    </a:ext>
                  </a:extLst>
                </p:cNvPr>
                <p:cNvPicPr/>
                <p:nvPr/>
              </p:nvPicPr>
              <p:blipFill>
                <a:blip r:embed="rId106"/>
                <a:stretch>
                  <a:fillRect/>
                </a:stretch>
              </p:blipFill>
              <p:spPr>
                <a:xfrm>
                  <a:off x="8507176" y="3457402"/>
                  <a:ext cx="7200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1" name="Ink 80">
                  <a:extLst>
                    <a:ext uri="{FF2B5EF4-FFF2-40B4-BE49-F238E27FC236}">
                      <a16:creationId xmlns:a16="http://schemas.microsoft.com/office/drawing/2014/main" id="{62184860-616F-195E-0D4F-191C99DD0356}"/>
                    </a:ext>
                  </a:extLst>
                </p14:cNvPr>
                <p14:cNvContentPartPr/>
                <p14:nvPr/>
              </p14:nvContentPartPr>
              <p14:xfrm>
                <a:off x="8772136" y="3548122"/>
                <a:ext cx="304200" cy="398520"/>
              </p14:xfrm>
            </p:contentPart>
          </mc:Choice>
          <mc:Fallback xmlns="">
            <p:pic>
              <p:nvPicPr>
                <p:cNvPr id="81" name="Ink 80">
                  <a:extLst>
                    <a:ext uri="{FF2B5EF4-FFF2-40B4-BE49-F238E27FC236}">
                      <a16:creationId xmlns:a16="http://schemas.microsoft.com/office/drawing/2014/main" id="{62184860-616F-195E-0D4F-191C99DD0356}"/>
                    </a:ext>
                  </a:extLst>
                </p:cNvPr>
                <p:cNvPicPr/>
                <p:nvPr/>
              </p:nvPicPr>
              <p:blipFill>
                <a:blip r:embed="rId108"/>
                <a:stretch>
                  <a:fillRect/>
                </a:stretch>
              </p:blipFill>
              <p:spPr>
                <a:xfrm>
                  <a:off x="8736496" y="3512122"/>
                  <a:ext cx="37584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Ink 82">
                  <a:extLst>
                    <a:ext uri="{FF2B5EF4-FFF2-40B4-BE49-F238E27FC236}">
                      <a16:creationId xmlns:a16="http://schemas.microsoft.com/office/drawing/2014/main" id="{84BE111D-CBDF-1E2A-9E0F-EE6DDEFF1E7F}"/>
                    </a:ext>
                  </a:extLst>
                </p14:cNvPr>
                <p14:cNvContentPartPr/>
                <p14:nvPr/>
              </p14:nvContentPartPr>
              <p14:xfrm>
                <a:off x="8843056" y="2988322"/>
                <a:ext cx="12960" cy="343440"/>
              </p14:xfrm>
            </p:contentPart>
          </mc:Choice>
          <mc:Fallback xmlns="">
            <p:pic>
              <p:nvPicPr>
                <p:cNvPr id="83" name="Ink 82">
                  <a:extLst>
                    <a:ext uri="{FF2B5EF4-FFF2-40B4-BE49-F238E27FC236}">
                      <a16:creationId xmlns:a16="http://schemas.microsoft.com/office/drawing/2014/main" id="{84BE111D-CBDF-1E2A-9E0F-EE6DDEFF1E7F}"/>
                    </a:ext>
                  </a:extLst>
                </p:cNvPr>
                <p:cNvPicPr/>
                <p:nvPr/>
              </p:nvPicPr>
              <p:blipFill>
                <a:blip r:embed="rId110"/>
                <a:stretch>
                  <a:fillRect/>
                </a:stretch>
              </p:blipFill>
              <p:spPr>
                <a:xfrm>
                  <a:off x="8807416" y="2952682"/>
                  <a:ext cx="8460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Ink 83">
                  <a:extLst>
                    <a:ext uri="{FF2B5EF4-FFF2-40B4-BE49-F238E27FC236}">
                      <a16:creationId xmlns:a16="http://schemas.microsoft.com/office/drawing/2014/main" id="{AF9400A4-F436-BE41-C309-F449010C0BB2}"/>
                    </a:ext>
                  </a:extLst>
                </p14:cNvPr>
                <p14:cNvContentPartPr/>
                <p14:nvPr/>
              </p14:nvContentPartPr>
              <p14:xfrm>
                <a:off x="8979856" y="3002362"/>
                <a:ext cx="380880" cy="302400"/>
              </p14:xfrm>
            </p:contentPart>
          </mc:Choice>
          <mc:Fallback xmlns="">
            <p:pic>
              <p:nvPicPr>
                <p:cNvPr id="84" name="Ink 83">
                  <a:extLst>
                    <a:ext uri="{FF2B5EF4-FFF2-40B4-BE49-F238E27FC236}">
                      <a16:creationId xmlns:a16="http://schemas.microsoft.com/office/drawing/2014/main" id="{AF9400A4-F436-BE41-C309-F449010C0BB2}"/>
                    </a:ext>
                  </a:extLst>
                </p:cNvPr>
                <p:cNvPicPr/>
                <p:nvPr/>
              </p:nvPicPr>
              <p:blipFill>
                <a:blip r:embed="rId112"/>
                <a:stretch>
                  <a:fillRect/>
                </a:stretch>
              </p:blipFill>
              <p:spPr>
                <a:xfrm>
                  <a:off x="8943856" y="2966362"/>
                  <a:ext cx="452520" cy="37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86" name="Ink 85">
                <a:extLst>
                  <a:ext uri="{FF2B5EF4-FFF2-40B4-BE49-F238E27FC236}">
                    <a16:creationId xmlns:a16="http://schemas.microsoft.com/office/drawing/2014/main" id="{978D7FBC-B6AC-D312-A5D8-8E74449496E1}"/>
                  </a:ext>
                </a:extLst>
              </p14:cNvPr>
              <p14:cNvContentPartPr/>
              <p14:nvPr/>
            </p14:nvContentPartPr>
            <p14:xfrm>
              <a:off x="8857096" y="4230322"/>
              <a:ext cx="317880" cy="555480"/>
            </p14:xfrm>
          </p:contentPart>
        </mc:Choice>
        <mc:Fallback xmlns="">
          <p:pic>
            <p:nvPicPr>
              <p:cNvPr id="86" name="Ink 85">
                <a:extLst>
                  <a:ext uri="{FF2B5EF4-FFF2-40B4-BE49-F238E27FC236}">
                    <a16:creationId xmlns:a16="http://schemas.microsoft.com/office/drawing/2014/main" id="{978D7FBC-B6AC-D312-A5D8-8E74449496E1}"/>
                  </a:ext>
                </a:extLst>
              </p:cNvPr>
              <p:cNvPicPr/>
              <p:nvPr/>
            </p:nvPicPr>
            <p:blipFill>
              <a:blip r:embed="rId114"/>
              <a:stretch>
                <a:fillRect/>
              </a:stretch>
            </p:blipFill>
            <p:spPr>
              <a:xfrm>
                <a:off x="8821096" y="4194682"/>
                <a:ext cx="389520" cy="627120"/>
              </a:xfrm>
              <a:prstGeom prst="rect">
                <a:avLst/>
              </a:prstGeom>
            </p:spPr>
          </p:pic>
        </mc:Fallback>
      </mc:AlternateContent>
      <p:grpSp>
        <p:nvGrpSpPr>
          <p:cNvPr id="94" name="Group 93">
            <a:extLst>
              <a:ext uri="{FF2B5EF4-FFF2-40B4-BE49-F238E27FC236}">
                <a16:creationId xmlns:a16="http://schemas.microsoft.com/office/drawing/2014/main" id="{CF0F4CD6-50C0-37EA-C47D-8AE116589BE6}"/>
              </a:ext>
            </a:extLst>
          </p:cNvPr>
          <p:cNvGrpSpPr/>
          <p:nvPr/>
        </p:nvGrpSpPr>
        <p:grpSpPr>
          <a:xfrm>
            <a:off x="2939776" y="4261282"/>
            <a:ext cx="1889280" cy="731880"/>
            <a:chOff x="2939776" y="4261282"/>
            <a:chExt cx="1889280" cy="731880"/>
          </a:xfrm>
        </p:grpSpPr>
        <mc:AlternateContent xmlns:mc="http://schemas.openxmlformats.org/markup-compatibility/2006" xmlns:p14="http://schemas.microsoft.com/office/powerpoint/2010/main">
          <mc:Choice Requires="p14">
            <p:contentPart p14:bwMode="auto" r:id="rId115">
              <p14:nvContentPartPr>
                <p14:cNvPr id="87" name="Ink 86">
                  <a:extLst>
                    <a:ext uri="{FF2B5EF4-FFF2-40B4-BE49-F238E27FC236}">
                      <a16:creationId xmlns:a16="http://schemas.microsoft.com/office/drawing/2014/main" id="{67CC3743-9DB8-6535-F839-4271D8905B4E}"/>
                    </a:ext>
                  </a:extLst>
                </p14:cNvPr>
                <p14:cNvContentPartPr/>
                <p14:nvPr/>
              </p14:nvContentPartPr>
              <p14:xfrm>
                <a:off x="2939776" y="4261282"/>
                <a:ext cx="378720" cy="731880"/>
              </p14:xfrm>
            </p:contentPart>
          </mc:Choice>
          <mc:Fallback xmlns="">
            <p:pic>
              <p:nvPicPr>
                <p:cNvPr id="87" name="Ink 86">
                  <a:extLst>
                    <a:ext uri="{FF2B5EF4-FFF2-40B4-BE49-F238E27FC236}">
                      <a16:creationId xmlns:a16="http://schemas.microsoft.com/office/drawing/2014/main" id="{67CC3743-9DB8-6535-F839-4271D8905B4E}"/>
                    </a:ext>
                  </a:extLst>
                </p:cNvPr>
                <p:cNvPicPr/>
                <p:nvPr/>
              </p:nvPicPr>
              <p:blipFill>
                <a:blip r:embed="rId116"/>
                <a:stretch>
                  <a:fillRect/>
                </a:stretch>
              </p:blipFill>
              <p:spPr>
                <a:xfrm>
                  <a:off x="2904136" y="4225282"/>
                  <a:ext cx="45036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8" name="Ink 87">
                  <a:extLst>
                    <a:ext uri="{FF2B5EF4-FFF2-40B4-BE49-F238E27FC236}">
                      <a16:creationId xmlns:a16="http://schemas.microsoft.com/office/drawing/2014/main" id="{DB04327A-7B1E-B3AF-75D1-BD4B8492DCF4}"/>
                    </a:ext>
                  </a:extLst>
                </p14:cNvPr>
                <p14:cNvContentPartPr/>
                <p14:nvPr/>
              </p14:nvContentPartPr>
              <p14:xfrm>
                <a:off x="3601816" y="4544242"/>
                <a:ext cx="42120" cy="367560"/>
              </p14:xfrm>
            </p:contentPart>
          </mc:Choice>
          <mc:Fallback xmlns="">
            <p:pic>
              <p:nvPicPr>
                <p:cNvPr id="88" name="Ink 87">
                  <a:extLst>
                    <a:ext uri="{FF2B5EF4-FFF2-40B4-BE49-F238E27FC236}">
                      <a16:creationId xmlns:a16="http://schemas.microsoft.com/office/drawing/2014/main" id="{DB04327A-7B1E-B3AF-75D1-BD4B8492DCF4}"/>
                    </a:ext>
                  </a:extLst>
                </p:cNvPr>
                <p:cNvPicPr/>
                <p:nvPr/>
              </p:nvPicPr>
              <p:blipFill>
                <a:blip r:embed="rId118"/>
                <a:stretch>
                  <a:fillRect/>
                </a:stretch>
              </p:blipFill>
              <p:spPr>
                <a:xfrm>
                  <a:off x="3565816" y="4508242"/>
                  <a:ext cx="1137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9" name="Ink 88">
                  <a:extLst>
                    <a:ext uri="{FF2B5EF4-FFF2-40B4-BE49-F238E27FC236}">
                      <a16:creationId xmlns:a16="http://schemas.microsoft.com/office/drawing/2014/main" id="{F84B9632-F62D-1CF2-1F9C-B46196E5B9AC}"/>
                    </a:ext>
                  </a:extLst>
                </p14:cNvPr>
                <p14:cNvContentPartPr/>
                <p14:nvPr/>
              </p14:nvContentPartPr>
              <p14:xfrm>
                <a:off x="3929776" y="4585282"/>
                <a:ext cx="33120" cy="363600"/>
              </p14:xfrm>
            </p:contentPart>
          </mc:Choice>
          <mc:Fallback xmlns="">
            <p:pic>
              <p:nvPicPr>
                <p:cNvPr id="89" name="Ink 88">
                  <a:extLst>
                    <a:ext uri="{FF2B5EF4-FFF2-40B4-BE49-F238E27FC236}">
                      <a16:creationId xmlns:a16="http://schemas.microsoft.com/office/drawing/2014/main" id="{F84B9632-F62D-1CF2-1F9C-B46196E5B9AC}"/>
                    </a:ext>
                  </a:extLst>
                </p:cNvPr>
                <p:cNvPicPr/>
                <p:nvPr/>
              </p:nvPicPr>
              <p:blipFill>
                <a:blip r:embed="rId120"/>
                <a:stretch>
                  <a:fillRect/>
                </a:stretch>
              </p:blipFill>
              <p:spPr>
                <a:xfrm>
                  <a:off x="3894136" y="4549642"/>
                  <a:ext cx="1047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Ink 90">
                  <a:extLst>
                    <a:ext uri="{FF2B5EF4-FFF2-40B4-BE49-F238E27FC236}">
                      <a16:creationId xmlns:a16="http://schemas.microsoft.com/office/drawing/2014/main" id="{A1460799-2749-6921-25AA-0FA12087A24E}"/>
                    </a:ext>
                  </a:extLst>
                </p14:cNvPr>
                <p14:cNvContentPartPr/>
                <p14:nvPr/>
              </p14:nvContentPartPr>
              <p14:xfrm>
                <a:off x="3548176" y="4476202"/>
                <a:ext cx="544680" cy="29160"/>
              </p14:xfrm>
            </p:contentPart>
          </mc:Choice>
          <mc:Fallback xmlns="">
            <p:pic>
              <p:nvPicPr>
                <p:cNvPr id="91" name="Ink 90">
                  <a:extLst>
                    <a:ext uri="{FF2B5EF4-FFF2-40B4-BE49-F238E27FC236}">
                      <a16:creationId xmlns:a16="http://schemas.microsoft.com/office/drawing/2014/main" id="{A1460799-2749-6921-25AA-0FA12087A24E}"/>
                    </a:ext>
                  </a:extLst>
                </p:cNvPr>
                <p:cNvPicPr/>
                <p:nvPr/>
              </p:nvPicPr>
              <p:blipFill>
                <a:blip r:embed="rId122"/>
                <a:stretch>
                  <a:fillRect/>
                </a:stretch>
              </p:blipFill>
              <p:spPr>
                <a:xfrm>
                  <a:off x="3512536" y="4440202"/>
                  <a:ext cx="6163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3" name="Ink 92">
                  <a:extLst>
                    <a:ext uri="{FF2B5EF4-FFF2-40B4-BE49-F238E27FC236}">
                      <a16:creationId xmlns:a16="http://schemas.microsoft.com/office/drawing/2014/main" id="{8D1CD48A-4D34-AE0A-15D9-DF1CA5EBCFA5}"/>
                    </a:ext>
                  </a:extLst>
                </p14:cNvPr>
                <p14:cNvContentPartPr/>
                <p14:nvPr/>
              </p14:nvContentPartPr>
              <p14:xfrm>
                <a:off x="4161976" y="4284682"/>
                <a:ext cx="667080" cy="258120"/>
              </p14:xfrm>
            </p:contentPart>
          </mc:Choice>
          <mc:Fallback xmlns="">
            <p:pic>
              <p:nvPicPr>
                <p:cNvPr id="93" name="Ink 92">
                  <a:extLst>
                    <a:ext uri="{FF2B5EF4-FFF2-40B4-BE49-F238E27FC236}">
                      <a16:creationId xmlns:a16="http://schemas.microsoft.com/office/drawing/2014/main" id="{8D1CD48A-4D34-AE0A-15D9-DF1CA5EBCFA5}"/>
                    </a:ext>
                  </a:extLst>
                </p:cNvPr>
                <p:cNvPicPr/>
                <p:nvPr/>
              </p:nvPicPr>
              <p:blipFill>
                <a:blip r:embed="rId124"/>
                <a:stretch>
                  <a:fillRect/>
                </a:stretch>
              </p:blipFill>
              <p:spPr>
                <a:xfrm>
                  <a:off x="4126336" y="4248682"/>
                  <a:ext cx="738720" cy="329760"/>
                </a:xfrm>
                <a:prstGeom prst="rect">
                  <a:avLst/>
                </a:prstGeom>
              </p:spPr>
            </p:pic>
          </mc:Fallback>
        </mc:AlternateContent>
      </p:grpSp>
      <p:grpSp>
        <p:nvGrpSpPr>
          <p:cNvPr id="100" name="Group 99">
            <a:extLst>
              <a:ext uri="{FF2B5EF4-FFF2-40B4-BE49-F238E27FC236}">
                <a16:creationId xmlns:a16="http://schemas.microsoft.com/office/drawing/2014/main" id="{BEDAA7C4-C548-C449-C631-51F6108E3049}"/>
              </a:ext>
            </a:extLst>
          </p:cNvPr>
          <p:cNvGrpSpPr/>
          <p:nvPr/>
        </p:nvGrpSpPr>
        <p:grpSpPr>
          <a:xfrm>
            <a:off x="4733296" y="4189282"/>
            <a:ext cx="1380960" cy="1253880"/>
            <a:chOff x="4733296" y="4189282"/>
            <a:chExt cx="1380960" cy="1253880"/>
          </a:xfrm>
        </p:grpSpPr>
        <mc:AlternateContent xmlns:mc="http://schemas.openxmlformats.org/markup-compatibility/2006" xmlns:p14="http://schemas.microsoft.com/office/powerpoint/2010/main">
          <mc:Choice Requires="p14">
            <p:contentPart p14:bwMode="auto" r:id="rId125">
              <p14:nvContentPartPr>
                <p14:cNvPr id="95" name="Ink 94">
                  <a:extLst>
                    <a:ext uri="{FF2B5EF4-FFF2-40B4-BE49-F238E27FC236}">
                      <a16:creationId xmlns:a16="http://schemas.microsoft.com/office/drawing/2014/main" id="{92A826AA-DEF8-F963-A8B9-AB961429632A}"/>
                    </a:ext>
                  </a:extLst>
                </p14:cNvPr>
                <p14:cNvContentPartPr/>
                <p14:nvPr/>
              </p14:nvContentPartPr>
              <p14:xfrm>
                <a:off x="4733296" y="4585282"/>
                <a:ext cx="458280" cy="301680"/>
              </p14:xfrm>
            </p:contentPart>
          </mc:Choice>
          <mc:Fallback xmlns="">
            <p:pic>
              <p:nvPicPr>
                <p:cNvPr id="95" name="Ink 94">
                  <a:extLst>
                    <a:ext uri="{FF2B5EF4-FFF2-40B4-BE49-F238E27FC236}">
                      <a16:creationId xmlns:a16="http://schemas.microsoft.com/office/drawing/2014/main" id="{92A826AA-DEF8-F963-A8B9-AB961429632A}"/>
                    </a:ext>
                  </a:extLst>
                </p:cNvPr>
                <p:cNvPicPr/>
                <p:nvPr/>
              </p:nvPicPr>
              <p:blipFill>
                <a:blip r:embed="rId126"/>
                <a:stretch>
                  <a:fillRect/>
                </a:stretch>
              </p:blipFill>
              <p:spPr>
                <a:xfrm>
                  <a:off x="4697296" y="4549282"/>
                  <a:ext cx="5299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6" name="Ink 95">
                  <a:extLst>
                    <a:ext uri="{FF2B5EF4-FFF2-40B4-BE49-F238E27FC236}">
                      <a16:creationId xmlns:a16="http://schemas.microsoft.com/office/drawing/2014/main" id="{94947948-0440-13EB-868C-1AB5865B956D}"/>
                    </a:ext>
                  </a:extLst>
                </p14:cNvPr>
                <p14:cNvContentPartPr/>
                <p14:nvPr/>
              </p14:nvContentPartPr>
              <p14:xfrm>
                <a:off x="5185816" y="4189282"/>
                <a:ext cx="367560" cy="454680"/>
              </p14:xfrm>
            </p:contentPart>
          </mc:Choice>
          <mc:Fallback xmlns="">
            <p:pic>
              <p:nvPicPr>
                <p:cNvPr id="96" name="Ink 95">
                  <a:extLst>
                    <a:ext uri="{FF2B5EF4-FFF2-40B4-BE49-F238E27FC236}">
                      <a16:creationId xmlns:a16="http://schemas.microsoft.com/office/drawing/2014/main" id="{94947948-0440-13EB-868C-1AB5865B956D}"/>
                    </a:ext>
                  </a:extLst>
                </p:cNvPr>
                <p:cNvPicPr/>
                <p:nvPr/>
              </p:nvPicPr>
              <p:blipFill>
                <a:blip r:embed="rId128"/>
                <a:stretch>
                  <a:fillRect/>
                </a:stretch>
              </p:blipFill>
              <p:spPr>
                <a:xfrm>
                  <a:off x="5150176" y="4153282"/>
                  <a:ext cx="43920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8" name="Ink 97">
                  <a:extLst>
                    <a:ext uri="{FF2B5EF4-FFF2-40B4-BE49-F238E27FC236}">
                      <a16:creationId xmlns:a16="http://schemas.microsoft.com/office/drawing/2014/main" id="{12E07862-6CCA-9609-75D3-F3613A5962AF}"/>
                    </a:ext>
                  </a:extLst>
                </p14:cNvPr>
                <p14:cNvContentPartPr/>
                <p14:nvPr/>
              </p14:nvContentPartPr>
              <p14:xfrm>
                <a:off x="5586856" y="4285042"/>
                <a:ext cx="527400" cy="1158120"/>
              </p14:xfrm>
            </p:contentPart>
          </mc:Choice>
          <mc:Fallback xmlns="">
            <p:pic>
              <p:nvPicPr>
                <p:cNvPr id="98" name="Ink 97">
                  <a:extLst>
                    <a:ext uri="{FF2B5EF4-FFF2-40B4-BE49-F238E27FC236}">
                      <a16:creationId xmlns:a16="http://schemas.microsoft.com/office/drawing/2014/main" id="{12E07862-6CCA-9609-75D3-F3613A5962AF}"/>
                    </a:ext>
                  </a:extLst>
                </p:cNvPr>
                <p:cNvPicPr/>
                <p:nvPr/>
              </p:nvPicPr>
              <p:blipFill>
                <a:blip r:embed="rId130"/>
                <a:stretch>
                  <a:fillRect/>
                </a:stretch>
              </p:blipFill>
              <p:spPr>
                <a:xfrm>
                  <a:off x="5551216" y="4249402"/>
                  <a:ext cx="599040" cy="1229760"/>
                </a:xfrm>
                <a:prstGeom prst="rect">
                  <a:avLst/>
                </a:prstGeom>
              </p:spPr>
            </p:pic>
          </mc:Fallback>
        </mc:AlternateContent>
      </p:grpSp>
      <p:grpSp>
        <p:nvGrpSpPr>
          <p:cNvPr id="102" name="Group 101">
            <a:extLst>
              <a:ext uri="{FF2B5EF4-FFF2-40B4-BE49-F238E27FC236}">
                <a16:creationId xmlns:a16="http://schemas.microsoft.com/office/drawing/2014/main" id="{7B5BD38C-92ED-6AAD-DD17-06A9843D5BB5}"/>
              </a:ext>
            </a:extLst>
          </p:cNvPr>
          <p:cNvGrpSpPr/>
          <p:nvPr/>
        </p:nvGrpSpPr>
        <p:grpSpPr>
          <a:xfrm>
            <a:off x="6166816" y="4557922"/>
            <a:ext cx="523800" cy="572040"/>
            <a:chOff x="6166816" y="4557922"/>
            <a:chExt cx="523800" cy="572040"/>
          </a:xfrm>
        </p:grpSpPr>
        <mc:AlternateContent xmlns:mc="http://schemas.openxmlformats.org/markup-compatibility/2006" xmlns:p14="http://schemas.microsoft.com/office/powerpoint/2010/main">
          <mc:Choice Requires="p14">
            <p:contentPart p14:bwMode="auto" r:id="rId131">
              <p14:nvContentPartPr>
                <p14:cNvPr id="99" name="Ink 98">
                  <a:extLst>
                    <a:ext uri="{FF2B5EF4-FFF2-40B4-BE49-F238E27FC236}">
                      <a16:creationId xmlns:a16="http://schemas.microsoft.com/office/drawing/2014/main" id="{3CDCFA43-0229-2A1B-F3FC-64FB734D148B}"/>
                    </a:ext>
                  </a:extLst>
                </p14:cNvPr>
                <p14:cNvContentPartPr/>
                <p14:nvPr/>
              </p14:nvContentPartPr>
              <p14:xfrm>
                <a:off x="6166816" y="4694362"/>
                <a:ext cx="523800" cy="435600"/>
              </p14:xfrm>
            </p:contentPart>
          </mc:Choice>
          <mc:Fallback xmlns="">
            <p:pic>
              <p:nvPicPr>
                <p:cNvPr id="99" name="Ink 98">
                  <a:extLst>
                    <a:ext uri="{FF2B5EF4-FFF2-40B4-BE49-F238E27FC236}">
                      <a16:creationId xmlns:a16="http://schemas.microsoft.com/office/drawing/2014/main" id="{3CDCFA43-0229-2A1B-F3FC-64FB734D148B}"/>
                    </a:ext>
                  </a:extLst>
                </p:cNvPr>
                <p:cNvPicPr/>
                <p:nvPr/>
              </p:nvPicPr>
              <p:blipFill>
                <a:blip r:embed="rId132"/>
                <a:stretch>
                  <a:fillRect/>
                </a:stretch>
              </p:blipFill>
              <p:spPr>
                <a:xfrm>
                  <a:off x="6131176" y="4658362"/>
                  <a:ext cx="5954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1" name="Ink 100">
                  <a:extLst>
                    <a:ext uri="{FF2B5EF4-FFF2-40B4-BE49-F238E27FC236}">
                      <a16:creationId xmlns:a16="http://schemas.microsoft.com/office/drawing/2014/main" id="{A1EC303F-F6E2-C9CD-60B8-5A17688AEBF8}"/>
                    </a:ext>
                  </a:extLst>
                </p14:cNvPr>
                <p14:cNvContentPartPr/>
                <p14:nvPr/>
              </p14:nvContentPartPr>
              <p14:xfrm>
                <a:off x="6187696" y="4557922"/>
                <a:ext cx="322200" cy="238320"/>
              </p14:xfrm>
            </p:contentPart>
          </mc:Choice>
          <mc:Fallback xmlns="">
            <p:pic>
              <p:nvPicPr>
                <p:cNvPr id="101" name="Ink 100">
                  <a:extLst>
                    <a:ext uri="{FF2B5EF4-FFF2-40B4-BE49-F238E27FC236}">
                      <a16:creationId xmlns:a16="http://schemas.microsoft.com/office/drawing/2014/main" id="{A1EC303F-F6E2-C9CD-60B8-5A17688AEBF8}"/>
                    </a:ext>
                  </a:extLst>
                </p:cNvPr>
                <p:cNvPicPr/>
                <p:nvPr/>
              </p:nvPicPr>
              <p:blipFill>
                <a:blip r:embed="rId134"/>
                <a:stretch>
                  <a:fillRect/>
                </a:stretch>
              </p:blipFill>
              <p:spPr>
                <a:xfrm>
                  <a:off x="6151696" y="4522282"/>
                  <a:ext cx="393840" cy="309960"/>
                </a:xfrm>
                <a:prstGeom prst="rect">
                  <a:avLst/>
                </a:prstGeom>
              </p:spPr>
            </p:pic>
          </mc:Fallback>
        </mc:AlternateContent>
      </p:grpSp>
      <p:grpSp>
        <p:nvGrpSpPr>
          <p:cNvPr id="106" name="Group 105">
            <a:extLst>
              <a:ext uri="{FF2B5EF4-FFF2-40B4-BE49-F238E27FC236}">
                <a16:creationId xmlns:a16="http://schemas.microsoft.com/office/drawing/2014/main" id="{1004ACE8-2B28-6509-ED4A-7CFE6624E890}"/>
              </a:ext>
            </a:extLst>
          </p:cNvPr>
          <p:cNvGrpSpPr/>
          <p:nvPr/>
        </p:nvGrpSpPr>
        <p:grpSpPr>
          <a:xfrm>
            <a:off x="6932536" y="4257682"/>
            <a:ext cx="916200" cy="817920"/>
            <a:chOff x="6932536" y="4257682"/>
            <a:chExt cx="916200" cy="817920"/>
          </a:xfrm>
        </p:grpSpPr>
        <mc:AlternateContent xmlns:mc="http://schemas.openxmlformats.org/markup-compatibility/2006" xmlns:p14="http://schemas.microsoft.com/office/powerpoint/2010/main">
          <mc:Choice Requires="p14">
            <p:contentPart p14:bwMode="auto" r:id="rId135">
              <p14:nvContentPartPr>
                <p14:cNvPr id="103" name="Ink 102">
                  <a:extLst>
                    <a:ext uri="{FF2B5EF4-FFF2-40B4-BE49-F238E27FC236}">
                      <a16:creationId xmlns:a16="http://schemas.microsoft.com/office/drawing/2014/main" id="{A96AD080-B12C-F53F-F611-135E595E27BA}"/>
                    </a:ext>
                  </a:extLst>
                </p14:cNvPr>
                <p14:cNvContentPartPr/>
                <p14:nvPr/>
              </p14:nvContentPartPr>
              <p14:xfrm>
                <a:off x="7178416" y="4489522"/>
                <a:ext cx="360" cy="586080"/>
              </p14:xfrm>
            </p:contentPart>
          </mc:Choice>
          <mc:Fallback xmlns="">
            <p:pic>
              <p:nvPicPr>
                <p:cNvPr id="103" name="Ink 102">
                  <a:extLst>
                    <a:ext uri="{FF2B5EF4-FFF2-40B4-BE49-F238E27FC236}">
                      <a16:creationId xmlns:a16="http://schemas.microsoft.com/office/drawing/2014/main" id="{A96AD080-B12C-F53F-F611-135E595E27BA}"/>
                    </a:ext>
                  </a:extLst>
                </p:cNvPr>
                <p:cNvPicPr/>
                <p:nvPr/>
              </p:nvPicPr>
              <p:blipFill>
                <a:blip r:embed="rId136"/>
                <a:stretch>
                  <a:fillRect/>
                </a:stretch>
              </p:blipFill>
              <p:spPr>
                <a:xfrm>
                  <a:off x="7142776" y="4453522"/>
                  <a:ext cx="72000" cy="657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 name="Ink 103">
                  <a:extLst>
                    <a:ext uri="{FF2B5EF4-FFF2-40B4-BE49-F238E27FC236}">
                      <a16:creationId xmlns:a16="http://schemas.microsoft.com/office/drawing/2014/main" id="{1CE73704-A8E4-620E-1C9D-C9873815B8AA}"/>
                    </a:ext>
                  </a:extLst>
                </p14:cNvPr>
                <p14:cNvContentPartPr/>
                <p14:nvPr/>
              </p14:nvContentPartPr>
              <p14:xfrm>
                <a:off x="6932536" y="4487002"/>
                <a:ext cx="544680" cy="71280"/>
              </p14:xfrm>
            </p:contentPart>
          </mc:Choice>
          <mc:Fallback xmlns="">
            <p:pic>
              <p:nvPicPr>
                <p:cNvPr id="104" name="Ink 103">
                  <a:extLst>
                    <a:ext uri="{FF2B5EF4-FFF2-40B4-BE49-F238E27FC236}">
                      <a16:creationId xmlns:a16="http://schemas.microsoft.com/office/drawing/2014/main" id="{1CE73704-A8E4-620E-1C9D-C9873815B8AA}"/>
                    </a:ext>
                  </a:extLst>
                </p:cNvPr>
                <p:cNvPicPr/>
                <p:nvPr/>
              </p:nvPicPr>
              <p:blipFill>
                <a:blip r:embed="rId138"/>
                <a:stretch>
                  <a:fillRect/>
                </a:stretch>
              </p:blipFill>
              <p:spPr>
                <a:xfrm>
                  <a:off x="6896536" y="4451362"/>
                  <a:ext cx="616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5" name="Ink 104">
                  <a:extLst>
                    <a:ext uri="{FF2B5EF4-FFF2-40B4-BE49-F238E27FC236}">
                      <a16:creationId xmlns:a16="http://schemas.microsoft.com/office/drawing/2014/main" id="{14C2BA58-948F-5000-CB3D-1A627DA9CBE0}"/>
                    </a:ext>
                  </a:extLst>
                </p14:cNvPr>
                <p14:cNvContentPartPr/>
                <p14:nvPr/>
              </p14:nvContentPartPr>
              <p14:xfrm>
                <a:off x="7603576" y="4257682"/>
                <a:ext cx="245160" cy="506520"/>
              </p14:xfrm>
            </p:contentPart>
          </mc:Choice>
          <mc:Fallback xmlns="">
            <p:pic>
              <p:nvPicPr>
                <p:cNvPr id="105" name="Ink 104">
                  <a:extLst>
                    <a:ext uri="{FF2B5EF4-FFF2-40B4-BE49-F238E27FC236}">
                      <a16:creationId xmlns:a16="http://schemas.microsoft.com/office/drawing/2014/main" id="{14C2BA58-948F-5000-CB3D-1A627DA9CBE0}"/>
                    </a:ext>
                  </a:extLst>
                </p:cNvPr>
                <p:cNvPicPr/>
                <p:nvPr/>
              </p:nvPicPr>
              <p:blipFill>
                <a:blip r:embed="rId140"/>
                <a:stretch>
                  <a:fillRect/>
                </a:stretch>
              </p:blipFill>
              <p:spPr>
                <a:xfrm>
                  <a:off x="7567936" y="4222042"/>
                  <a:ext cx="316800" cy="578160"/>
                </a:xfrm>
                <a:prstGeom prst="rect">
                  <a:avLst/>
                </a:prstGeom>
              </p:spPr>
            </p:pic>
          </mc:Fallback>
        </mc:AlternateContent>
      </p:grpSp>
      <p:grpSp>
        <p:nvGrpSpPr>
          <p:cNvPr id="111" name="Group 110">
            <a:extLst>
              <a:ext uri="{FF2B5EF4-FFF2-40B4-BE49-F238E27FC236}">
                <a16:creationId xmlns:a16="http://schemas.microsoft.com/office/drawing/2014/main" id="{A693A36D-4895-037F-A8A5-54547F66833E}"/>
              </a:ext>
            </a:extLst>
          </p:cNvPr>
          <p:cNvGrpSpPr/>
          <p:nvPr/>
        </p:nvGrpSpPr>
        <p:grpSpPr>
          <a:xfrm>
            <a:off x="488896" y="177082"/>
            <a:ext cx="1007280" cy="473400"/>
            <a:chOff x="488896" y="177082"/>
            <a:chExt cx="1007280" cy="473400"/>
          </a:xfrm>
        </p:grpSpPr>
        <mc:AlternateContent xmlns:mc="http://schemas.openxmlformats.org/markup-compatibility/2006" xmlns:p14="http://schemas.microsoft.com/office/powerpoint/2010/main">
          <mc:Choice Requires="p14">
            <p:contentPart p14:bwMode="auto" r:id="rId141">
              <p14:nvContentPartPr>
                <p14:cNvPr id="107" name="Ink 106">
                  <a:extLst>
                    <a:ext uri="{FF2B5EF4-FFF2-40B4-BE49-F238E27FC236}">
                      <a16:creationId xmlns:a16="http://schemas.microsoft.com/office/drawing/2014/main" id="{8197F9E7-0CB4-4E28-8CEC-062AA79082E7}"/>
                    </a:ext>
                  </a:extLst>
                </p14:cNvPr>
                <p14:cNvContentPartPr/>
                <p14:nvPr/>
              </p14:nvContentPartPr>
              <p14:xfrm>
                <a:off x="488896" y="177082"/>
                <a:ext cx="426960" cy="473400"/>
              </p14:xfrm>
            </p:contentPart>
          </mc:Choice>
          <mc:Fallback xmlns="">
            <p:pic>
              <p:nvPicPr>
                <p:cNvPr id="107" name="Ink 106">
                  <a:extLst>
                    <a:ext uri="{FF2B5EF4-FFF2-40B4-BE49-F238E27FC236}">
                      <a16:creationId xmlns:a16="http://schemas.microsoft.com/office/drawing/2014/main" id="{8197F9E7-0CB4-4E28-8CEC-062AA79082E7}"/>
                    </a:ext>
                  </a:extLst>
                </p:cNvPr>
                <p:cNvPicPr/>
                <p:nvPr/>
              </p:nvPicPr>
              <p:blipFill>
                <a:blip r:embed="rId142"/>
                <a:stretch>
                  <a:fillRect/>
                </a:stretch>
              </p:blipFill>
              <p:spPr>
                <a:xfrm>
                  <a:off x="452896" y="141442"/>
                  <a:ext cx="49860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8" name="Ink 107">
                  <a:extLst>
                    <a:ext uri="{FF2B5EF4-FFF2-40B4-BE49-F238E27FC236}">
                      <a16:creationId xmlns:a16="http://schemas.microsoft.com/office/drawing/2014/main" id="{74CFCA99-9CDD-8636-65CE-F00978B5BFDD}"/>
                    </a:ext>
                  </a:extLst>
                </p14:cNvPr>
                <p14:cNvContentPartPr/>
                <p14:nvPr/>
              </p14:nvContentPartPr>
              <p14:xfrm>
                <a:off x="1118536" y="286162"/>
                <a:ext cx="377640" cy="155520"/>
              </p14:xfrm>
            </p:contentPart>
          </mc:Choice>
          <mc:Fallback xmlns="">
            <p:pic>
              <p:nvPicPr>
                <p:cNvPr id="108" name="Ink 107">
                  <a:extLst>
                    <a:ext uri="{FF2B5EF4-FFF2-40B4-BE49-F238E27FC236}">
                      <a16:creationId xmlns:a16="http://schemas.microsoft.com/office/drawing/2014/main" id="{74CFCA99-9CDD-8636-65CE-F00978B5BFDD}"/>
                    </a:ext>
                  </a:extLst>
                </p:cNvPr>
                <p:cNvPicPr/>
                <p:nvPr/>
              </p:nvPicPr>
              <p:blipFill>
                <a:blip r:embed="rId144"/>
                <a:stretch>
                  <a:fillRect/>
                </a:stretch>
              </p:blipFill>
              <p:spPr>
                <a:xfrm>
                  <a:off x="1082896" y="250162"/>
                  <a:ext cx="4492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Ink 109">
                  <a:extLst>
                    <a:ext uri="{FF2B5EF4-FFF2-40B4-BE49-F238E27FC236}">
                      <a16:creationId xmlns:a16="http://schemas.microsoft.com/office/drawing/2014/main" id="{DCEFF600-6AA7-96A9-7A33-584BE3E25129}"/>
                    </a:ext>
                  </a:extLst>
                </p14:cNvPr>
                <p14:cNvContentPartPr/>
                <p14:nvPr/>
              </p14:nvContentPartPr>
              <p14:xfrm>
                <a:off x="1173256" y="545362"/>
                <a:ext cx="248760" cy="66600"/>
              </p14:xfrm>
            </p:contentPart>
          </mc:Choice>
          <mc:Fallback xmlns="">
            <p:pic>
              <p:nvPicPr>
                <p:cNvPr id="110" name="Ink 109">
                  <a:extLst>
                    <a:ext uri="{FF2B5EF4-FFF2-40B4-BE49-F238E27FC236}">
                      <a16:creationId xmlns:a16="http://schemas.microsoft.com/office/drawing/2014/main" id="{DCEFF600-6AA7-96A9-7A33-584BE3E25129}"/>
                    </a:ext>
                  </a:extLst>
                </p:cNvPr>
                <p:cNvPicPr/>
                <p:nvPr/>
              </p:nvPicPr>
              <p:blipFill>
                <a:blip r:embed="rId146"/>
                <a:stretch>
                  <a:fillRect/>
                </a:stretch>
              </p:blipFill>
              <p:spPr>
                <a:xfrm>
                  <a:off x="1137616" y="509362"/>
                  <a:ext cx="320400" cy="138240"/>
                </a:xfrm>
                <a:prstGeom prst="rect">
                  <a:avLst/>
                </a:prstGeom>
              </p:spPr>
            </p:pic>
          </mc:Fallback>
        </mc:AlternateContent>
      </p:grpSp>
      <p:grpSp>
        <p:nvGrpSpPr>
          <p:cNvPr id="114" name="Group 113">
            <a:extLst>
              <a:ext uri="{FF2B5EF4-FFF2-40B4-BE49-F238E27FC236}">
                <a16:creationId xmlns:a16="http://schemas.microsoft.com/office/drawing/2014/main" id="{C55617D8-F81F-698F-6372-3A0A9A355D6A}"/>
              </a:ext>
            </a:extLst>
          </p:cNvPr>
          <p:cNvGrpSpPr/>
          <p:nvPr/>
        </p:nvGrpSpPr>
        <p:grpSpPr>
          <a:xfrm>
            <a:off x="2030056" y="68002"/>
            <a:ext cx="505440" cy="449280"/>
            <a:chOff x="2030056" y="68002"/>
            <a:chExt cx="505440" cy="449280"/>
          </a:xfrm>
        </p:grpSpPr>
        <mc:AlternateContent xmlns:mc="http://schemas.openxmlformats.org/markup-compatibility/2006" xmlns:p14="http://schemas.microsoft.com/office/powerpoint/2010/main">
          <mc:Choice Requires="p14">
            <p:contentPart p14:bwMode="auto" r:id="rId147">
              <p14:nvContentPartPr>
                <p14:cNvPr id="112" name="Ink 111">
                  <a:extLst>
                    <a:ext uri="{FF2B5EF4-FFF2-40B4-BE49-F238E27FC236}">
                      <a16:creationId xmlns:a16="http://schemas.microsoft.com/office/drawing/2014/main" id="{BEE3128D-296F-F77A-39EC-2953E1DEF52F}"/>
                    </a:ext>
                  </a:extLst>
                </p14:cNvPr>
                <p14:cNvContentPartPr/>
                <p14:nvPr/>
              </p14:nvContentPartPr>
              <p14:xfrm>
                <a:off x="2030056" y="68002"/>
                <a:ext cx="245160" cy="371880"/>
              </p14:xfrm>
            </p:contentPart>
          </mc:Choice>
          <mc:Fallback xmlns="">
            <p:pic>
              <p:nvPicPr>
                <p:cNvPr id="112" name="Ink 111">
                  <a:extLst>
                    <a:ext uri="{FF2B5EF4-FFF2-40B4-BE49-F238E27FC236}">
                      <a16:creationId xmlns:a16="http://schemas.microsoft.com/office/drawing/2014/main" id="{BEE3128D-296F-F77A-39EC-2953E1DEF52F}"/>
                    </a:ext>
                  </a:extLst>
                </p:cNvPr>
                <p:cNvPicPr/>
                <p:nvPr/>
              </p:nvPicPr>
              <p:blipFill>
                <a:blip r:embed="rId148"/>
                <a:stretch>
                  <a:fillRect/>
                </a:stretch>
              </p:blipFill>
              <p:spPr>
                <a:xfrm>
                  <a:off x="1994416" y="32002"/>
                  <a:ext cx="31680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Ink 112">
                  <a:extLst>
                    <a:ext uri="{FF2B5EF4-FFF2-40B4-BE49-F238E27FC236}">
                      <a16:creationId xmlns:a16="http://schemas.microsoft.com/office/drawing/2014/main" id="{3FADDFBE-9130-587E-1AEE-EDDD78CF8E5E}"/>
                    </a:ext>
                  </a:extLst>
                </p14:cNvPr>
                <p14:cNvContentPartPr/>
                <p14:nvPr/>
              </p14:nvContentPartPr>
              <p14:xfrm>
                <a:off x="2511016" y="408922"/>
                <a:ext cx="24480" cy="108360"/>
              </p14:xfrm>
            </p:contentPart>
          </mc:Choice>
          <mc:Fallback xmlns="">
            <p:pic>
              <p:nvPicPr>
                <p:cNvPr id="113" name="Ink 112">
                  <a:extLst>
                    <a:ext uri="{FF2B5EF4-FFF2-40B4-BE49-F238E27FC236}">
                      <a16:creationId xmlns:a16="http://schemas.microsoft.com/office/drawing/2014/main" id="{3FADDFBE-9130-587E-1AEE-EDDD78CF8E5E}"/>
                    </a:ext>
                  </a:extLst>
                </p:cNvPr>
                <p:cNvPicPr/>
                <p:nvPr/>
              </p:nvPicPr>
              <p:blipFill>
                <a:blip r:embed="rId150"/>
                <a:stretch>
                  <a:fillRect/>
                </a:stretch>
              </p:blipFill>
              <p:spPr>
                <a:xfrm>
                  <a:off x="2475016" y="372922"/>
                  <a:ext cx="96120" cy="180000"/>
                </a:xfrm>
                <a:prstGeom prst="rect">
                  <a:avLst/>
                </a:prstGeom>
              </p:spPr>
            </p:pic>
          </mc:Fallback>
        </mc:AlternateContent>
      </p:grpSp>
      <p:grpSp>
        <p:nvGrpSpPr>
          <p:cNvPr id="127" name="Group 126">
            <a:extLst>
              <a:ext uri="{FF2B5EF4-FFF2-40B4-BE49-F238E27FC236}">
                <a16:creationId xmlns:a16="http://schemas.microsoft.com/office/drawing/2014/main" id="{4B9F7F4A-78C0-034A-0741-94FBB8FA4E45}"/>
              </a:ext>
            </a:extLst>
          </p:cNvPr>
          <p:cNvGrpSpPr/>
          <p:nvPr/>
        </p:nvGrpSpPr>
        <p:grpSpPr>
          <a:xfrm>
            <a:off x="2773456" y="-55838"/>
            <a:ext cx="3193560" cy="615960"/>
            <a:chOff x="2773456" y="-55838"/>
            <a:chExt cx="3193560" cy="615960"/>
          </a:xfrm>
        </p:grpSpPr>
        <mc:AlternateContent xmlns:mc="http://schemas.openxmlformats.org/markup-compatibility/2006" xmlns:p14="http://schemas.microsoft.com/office/powerpoint/2010/main">
          <mc:Choice Requires="p14">
            <p:contentPart p14:bwMode="auto" r:id="rId151">
              <p14:nvContentPartPr>
                <p14:cNvPr id="115" name="Ink 114">
                  <a:extLst>
                    <a:ext uri="{FF2B5EF4-FFF2-40B4-BE49-F238E27FC236}">
                      <a16:creationId xmlns:a16="http://schemas.microsoft.com/office/drawing/2014/main" id="{7853F03C-32CB-0F37-9832-91F60C3A4390}"/>
                    </a:ext>
                  </a:extLst>
                </p14:cNvPr>
                <p14:cNvContentPartPr/>
                <p14:nvPr/>
              </p14:nvContentPartPr>
              <p14:xfrm>
                <a:off x="2773456" y="81322"/>
                <a:ext cx="240840" cy="478800"/>
              </p14:xfrm>
            </p:contentPart>
          </mc:Choice>
          <mc:Fallback xmlns="">
            <p:pic>
              <p:nvPicPr>
                <p:cNvPr id="115" name="Ink 114">
                  <a:extLst>
                    <a:ext uri="{FF2B5EF4-FFF2-40B4-BE49-F238E27FC236}">
                      <a16:creationId xmlns:a16="http://schemas.microsoft.com/office/drawing/2014/main" id="{7853F03C-32CB-0F37-9832-91F60C3A4390}"/>
                    </a:ext>
                  </a:extLst>
                </p:cNvPr>
                <p:cNvPicPr/>
                <p:nvPr/>
              </p:nvPicPr>
              <p:blipFill>
                <a:blip r:embed="rId152"/>
                <a:stretch>
                  <a:fillRect/>
                </a:stretch>
              </p:blipFill>
              <p:spPr>
                <a:xfrm>
                  <a:off x="2737816" y="45322"/>
                  <a:ext cx="31248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6" name="Ink 115">
                  <a:extLst>
                    <a:ext uri="{FF2B5EF4-FFF2-40B4-BE49-F238E27FC236}">
                      <a16:creationId xmlns:a16="http://schemas.microsoft.com/office/drawing/2014/main" id="{DE7BE868-1C35-99D2-2300-8B9EEC93314F}"/>
                    </a:ext>
                  </a:extLst>
                </p14:cNvPr>
                <p14:cNvContentPartPr/>
                <p14:nvPr/>
              </p14:nvContentPartPr>
              <p14:xfrm>
                <a:off x="3220216" y="23722"/>
                <a:ext cx="272880" cy="466200"/>
              </p14:xfrm>
            </p:contentPart>
          </mc:Choice>
          <mc:Fallback xmlns="">
            <p:pic>
              <p:nvPicPr>
                <p:cNvPr id="116" name="Ink 115">
                  <a:extLst>
                    <a:ext uri="{FF2B5EF4-FFF2-40B4-BE49-F238E27FC236}">
                      <a16:creationId xmlns:a16="http://schemas.microsoft.com/office/drawing/2014/main" id="{DE7BE868-1C35-99D2-2300-8B9EEC93314F}"/>
                    </a:ext>
                  </a:extLst>
                </p:cNvPr>
                <p:cNvPicPr/>
                <p:nvPr/>
              </p:nvPicPr>
              <p:blipFill>
                <a:blip r:embed="rId154"/>
                <a:stretch>
                  <a:fillRect/>
                </a:stretch>
              </p:blipFill>
              <p:spPr>
                <a:xfrm>
                  <a:off x="3184576" y="-11918"/>
                  <a:ext cx="34452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8" name="Ink 117">
                  <a:extLst>
                    <a:ext uri="{FF2B5EF4-FFF2-40B4-BE49-F238E27FC236}">
                      <a16:creationId xmlns:a16="http://schemas.microsoft.com/office/drawing/2014/main" id="{A600F8D7-243E-8033-CDB8-36BD50900316}"/>
                    </a:ext>
                  </a:extLst>
                </p14:cNvPr>
                <p14:cNvContentPartPr/>
                <p14:nvPr/>
              </p14:nvContentPartPr>
              <p14:xfrm>
                <a:off x="3739696" y="-55838"/>
                <a:ext cx="424800" cy="539280"/>
              </p14:xfrm>
            </p:contentPart>
          </mc:Choice>
          <mc:Fallback xmlns="">
            <p:pic>
              <p:nvPicPr>
                <p:cNvPr id="118" name="Ink 117">
                  <a:extLst>
                    <a:ext uri="{FF2B5EF4-FFF2-40B4-BE49-F238E27FC236}">
                      <a16:creationId xmlns:a16="http://schemas.microsoft.com/office/drawing/2014/main" id="{A600F8D7-243E-8033-CDB8-36BD50900316}"/>
                    </a:ext>
                  </a:extLst>
                </p:cNvPr>
                <p:cNvPicPr/>
                <p:nvPr/>
              </p:nvPicPr>
              <p:blipFill>
                <a:blip r:embed="rId156"/>
                <a:stretch>
                  <a:fillRect/>
                </a:stretch>
              </p:blipFill>
              <p:spPr>
                <a:xfrm>
                  <a:off x="3704056" y="-91838"/>
                  <a:ext cx="49644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0" name="Ink 119">
                  <a:extLst>
                    <a:ext uri="{FF2B5EF4-FFF2-40B4-BE49-F238E27FC236}">
                      <a16:creationId xmlns:a16="http://schemas.microsoft.com/office/drawing/2014/main" id="{972C99AB-27CC-865C-C1D3-D37C8AB48A99}"/>
                    </a:ext>
                  </a:extLst>
                </p14:cNvPr>
                <p14:cNvContentPartPr/>
                <p14:nvPr/>
              </p14:nvContentPartPr>
              <p14:xfrm>
                <a:off x="4408216" y="95002"/>
                <a:ext cx="285840" cy="300600"/>
              </p14:xfrm>
            </p:contentPart>
          </mc:Choice>
          <mc:Fallback xmlns="">
            <p:pic>
              <p:nvPicPr>
                <p:cNvPr id="120" name="Ink 119">
                  <a:extLst>
                    <a:ext uri="{FF2B5EF4-FFF2-40B4-BE49-F238E27FC236}">
                      <a16:creationId xmlns:a16="http://schemas.microsoft.com/office/drawing/2014/main" id="{972C99AB-27CC-865C-C1D3-D37C8AB48A99}"/>
                    </a:ext>
                  </a:extLst>
                </p:cNvPr>
                <p:cNvPicPr/>
                <p:nvPr/>
              </p:nvPicPr>
              <p:blipFill>
                <a:blip r:embed="rId158"/>
                <a:stretch>
                  <a:fillRect/>
                </a:stretch>
              </p:blipFill>
              <p:spPr>
                <a:xfrm>
                  <a:off x="4372216" y="59362"/>
                  <a:ext cx="3574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1" name="Ink 120">
                  <a:extLst>
                    <a:ext uri="{FF2B5EF4-FFF2-40B4-BE49-F238E27FC236}">
                      <a16:creationId xmlns:a16="http://schemas.microsoft.com/office/drawing/2014/main" id="{166D34B0-2A7B-6D4B-B925-43A2F1F75BBE}"/>
                    </a:ext>
                  </a:extLst>
                </p14:cNvPr>
                <p14:cNvContentPartPr/>
                <p14:nvPr/>
              </p14:nvContentPartPr>
              <p14:xfrm>
                <a:off x="4457176" y="108682"/>
                <a:ext cx="264960" cy="445680"/>
              </p14:xfrm>
            </p:contentPart>
          </mc:Choice>
          <mc:Fallback xmlns="">
            <p:pic>
              <p:nvPicPr>
                <p:cNvPr id="121" name="Ink 120">
                  <a:extLst>
                    <a:ext uri="{FF2B5EF4-FFF2-40B4-BE49-F238E27FC236}">
                      <a16:creationId xmlns:a16="http://schemas.microsoft.com/office/drawing/2014/main" id="{166D34B0-2A7B-6D4B-B925-43A2F1F75BBE}"/>
                    </a:ext>
                  </a:extLst>
                </p:cNvPr>
                <p:cNvPicPr/>
                <p:nvPr/>
              </p:nvPicPr>
              <p:blipFill>
                <a:blip r:embed="rId160"/>
                <a:stretch>
                  <a:fillRect/>
                </a:stretch>
              </p:blipFill>
              <p:spPr>
                <a:xfrm>
                  <a:off x="4421176" y="72682"/>
                  <a:ext cx="33660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3" name="Ink 122">
                  <a:extLst>
                    <a:ext uri="{FF2B5EF4-FFF2-40B4-BE49-F238E27FC236}">
                      <a16:creationId xmlns:a16="http://schemas.microsoft.com/office/drawing/2014/main" id="{B4831FDD-2CAD-4D1D-B036-37429E7D3BDA}"/>
                    </a:ext>
                  </a:extLst>
                </p14:cNvPr>
                <p14:cNvContentPartPr/>
                <p14:nvPr/>
              </p14:nvContentPartPr>
              <p14:xfrm>
                <a:off x="5005816" y="163402"/>
                <a:ext cx="31320" cy="380520"/>
              </p14:xfrm>
            </p:contentPart>
          </mc:Choice>
          <mc:Fallback xmlns="">
            <p:pic>
              <p:nvPicPr>
                <p:cNvPr id="123" name="Ink 122">
                  <a:extLst>
                    <a:ext uri="{FF2B5EF4-FFF2-40B4-BE49-F238E27FC236}">
                      <a16:creationId xmlns:a16="http://schemas.microsoft.com/office/drawing/2014/main" id="{B4831FDD-2CAD-4D1D-B036-37429E7D3BDA}"/>
                    </a:ext>
                  </a:extLst>
                </p:cNvPr>
                <p:cNvPicPr/>
                <p:nvPr/>
              </p:nvPicPr>
              <p:blipFill>
                <a:blip r:embed="rId162"/>
                <a:stretch>
                  <a:fillRect/>
                </a:stretch>
              </p:blipFill>
              <p:spPr>
                <a:xfrm>
                  <a:off x="4970176" y="127402"/>
                  <a:ext cx="10296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4" name="Ink 123">
                  <a:extLst>
                    <a:ext uri="{FF2B5EF4-FFF2-40B4-BE49-F238E27FC236}">
                      <a16:creationId xmlns:a16="http://schemas.microsoft.com/office/drawing/2014/main" id="{EB893E17-2BDA-1927-0322-B4D9E94138FA}"/>
                    </a:ext>
                  </a:extLst>
                </p14:cNvPr>
                <p14:cNvContentPartPr/>
                <p14:nvPr/>
              </p14:nvContentPartPr>
              <p14:xfrm>
                <a:off x="5251696" y="174202"/>
                <a:ext cx="304920" cy="319680"/>
              </p14:xfrm>
            </p:contentPart>
          </mc:Choice>
          <mc:Fallback xmlns="">
            <p:pic>
              <p:nvPicPr>
                <p:cNvPr id="124" name="Ink 123">
                  <a:extLst>
                    <a:ext uri="{FF2B5EF4-FFF2-40B4-BE49-F238E27FC236}">
                      <a16:creationId xmlns:a16="http://schemas.microsoft.com/office/drawing/2014/main" id="{EB893E17-2BDA-1927-0322-B4D9E94138FA}"/>
                    </a:ext>
                  </a:extLst>
                </p:cNvPr>
                <p:cNvPicPr/>
                <p:nvPr/>
              </p:nvPicPr>
              <p:blipFill>
                <a:blip r:embed="rId164"/>
                <a:stretch>
                  <a:fillRect/>
                </a:stretch>
              </p:blipFill>
              <p:spPr>
                <a:xfrm>
                  <a:off x="5216056" y="138202"/>
                  <a:ext cx="3765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6" name="Ink 125">
                  <a:extLst>
                    <a:ext uri="{FF2B5EF4-FFF2-40B4-BE49-F238E27FC236}">
                      <a16:creationId xmlns:a16="http://schemas.microsoft.com/office/drawing/2014/main" id="{2B608E92-D6FA-B153-3A2C-E6BEAF5F5B83}"/>
                    </a:ext>
                  </a:extLst>
                </p14:cNvPr>
                <p14:cNvContentPartPr/>
                <p14:nvPr/>
              </p14:nvContentPartPr>
              <p14:xfrm>
                <a:off x="5772256" y="138202"/>
                <a:ext cx="194760" cy="25200"/>
              </p14:xfrm>
            </p:contentPart>
          </mc:Choice>
          <mc:Fallback xmlns="">
            <p:pic>
              <p:nvPicPr>
                <p:cNvPr id="126" name="Ink 125">
                  <a:extLst>
                    <a:ext uri="{FF2B5EF4-FFF2-40B4-BE49-F238E27FC236}">
                      <a16:creationId xmlns:a16="http://schemas.microsoft.com/office/drawing/2014/main" id="{2B608E92-D6FA-B153-3A2C-E6BEAF5F5B83}"/>
                    </a:ext>
                  </a:extLst>
                </p:cNvPr>
                <p:cNvPicPr/>
                <p:nvPr/>
              </p:nvPicPr>
              <p:blipFill>
                <a:blip r:embed="rId166"/>
                <a:stretch>
                  <a:fillRect/>
                </a:stretch>
              </p:blipFill>
              <p:spPr>
                <a:xfrm>
                  <a:off x="5736616" y="102562"/>
                  <a:ext cx="26640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28" name="Ink 127">
                <a:extLst>
                  <a:ext uri="{FF2B5EF4-FFF2-40B4-BE49-F238E27FC236}">
                    <a16:creationId xmlns:a16="http://schemas.microsoft.com/office/drawing/2014/main" id="{AFDE4651-1E8B-B99D-BF14-A8E5293A3BA4}"/>
                  </a:ext>
                </a:extLst>
              </p14:cNvPr>
              <p14:cNvContentPartPr/>
              <p14:nvPr/>
            </p14:nvContentPartPr>
            <p14:xfrm>
              <a:off x="6236656" y="13282"/>
              <a:ext cx="360" cy="151560"/>
            </p14:xfrm>
          </p:contentPart>
        </mc:Choice>
        <mc:Fallback xmlns="">
          <p:pic>
            <p:nvPicPr>
              <p:cNvPr id="128" name="Ink 127">
                <a:extLst>
                  <a:ext uri="{FF2B5EF4-FFF2-40B4-BE49-F238E27FC236}">
                    <a16:creationId xmlns:a16="http://schemas.microsoft.com/office/drawing/2014/main" id="{AFDE4651-1E8B-B99D-BF14-A8E5293A3BA4}"/>
                  </a:ext>
                </a:extLst>
              </p:cNvPr>
              <p:cNvPicPr/>
              <p:nvPr/>
            </p:nvPicPr>
            <p:blipFill>
              <a:blip r:embed="rId168"/>
              <a:stretch>
                <a:fillRect/>
              </a:stretch>
            </p:blipFill>
            <p:spPr>
              <a:xfrm>
                <a:off x="6201016" y="-22718"/>
                <a:ext cx="72000" cy="223200"/>
              </a:xfrm>
              <a:prstGeom prst="rect">
                <a:avLst/>
              </a:prstGeom>
            </p:spPr>
          </p:pic>
        </mc:Fallback>
      </mc:AlternateContent>
      <p:grpSp>
        <p:nvGrpSpPr>
          <p:cNvPr id="131" name="Group 130">
            <a:extLst>
              <a:ext uri="{FF2B5EF4-FFF2-40B4-BE49-F238E27FC236}">
                <a16:creationId xmlns:a16="http://schemas.microsoft.com/office/drawing/2014/main" id="{B9CF8712-0966-1650-6A40-0E515BBA8957}"/>
              </a:ext>
            </a:extLst>
          </p:cNvPr>
          <p:cNvGrpSpPr/>
          <p:nvPr/>
        </p:nvGrpSpPr>
        <p:grpSpPr>
          <a:xfrm>
            <a:off x="6264016" y="-398"/>
            <a:ext cx="205920" cy="298800"/>
            <a:chOff x="6264016" y="-398"/>
            <a:chExt cx="205920" cy="298800"/>
          </a:xfrm>
        </p:grpSpPr>
        <mc:AlternateContent xmlns:mc="http://schemas.openxmlformats.org/markup-compatibility/2006" xmlns:p14="http://schemas.microsoft.com/office/powerpoint/2010/main">
          <mc:Choice Requires="p14">
            <p:contentPart p14:bwMode="auto" r:id="rId169">
              <p14:nvContentPartPr>
                <p14:cNvPr id="129" name="Ink 128">
                  <a:extLst>
                    <a:ext uri="{FF2B5EF4-FFF2-40B4-BE49-F238E27FC236}">
                      <a16:creationId xmlns:a16="http://schemas.microsoft.com/office/drawing/2014/main" id="{22D8A411-963D-E031-5B65-7FAE692D9ED1}"/>
                    </a:ext>
                  </a:extLst>
                </p14:cNvPr>
                <p14:cNvContentPartPr/>
                <p14:nvPr/>
              </p14:nvContentPartPr>
              <p14:xfrm>
                <a:off x="6414136" y="-398"/>
                <a:ext cx="55800" cy="253800"/>
              </p14:xfrm>
            </p:contentPart>
          </mc:Choice>
          <mc:Fallback xmlns="">
            <p:pic>
              <p:nvPicPr>
                <p:cNvPr id="129" name="Ink 128">
                  <a:extLst>
                    <a:ext uri="{FF2B5EF4-FFF2-40B4-BE49-F238E27FC236}">
                      <a16:creationId xmlns:a16="http://schemas.microsoft.com/office/drawing/2014/main" id="{22D8A411-963D-E031-5B65-7FAE692D9ED1}"/>
                    </a:ext>
                  </a:extLst>
                </p:cNvPr>
                <p:cNvPicPr/>
                <p:nvPr/>
              </p:nvPicPr>
              <p:blipFill>
                <a:blip r:embed="rId170"/>
                <a:stretch>
                  <a:fillRect/>
                </a:stretch>
              </p:blipFill>
              <p:spPr>
                <a:xfrm>
                  <a:off x="6378136" y="-36038"/>
                  <a:ext cx="1274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0" name="Ink 129">
                  <a:extLst>
                    <a:ext uri="{FF2B5EF4-FFF2-40B4-BE49-F238E27FC236}">
                      <a16:creationId xmlns:a16="http://schemas.microsoft.com/office/drawing/2014/main" id="{A3E9A38E-777C-DB23-0AA8-6607B30909E6}"/>
                    </a:ext>
                  </a:extLst>
                </p14:cNvPr>
                <p14:cNvContentPartPr/>
                <p14:nvPr/>
              </p14:nvContentPartPr>
              <p14:xfrm>
                <a:off x="6264016" y="13282"/>
                <a:ext cx="41760" cy="285120"/>
              </p14:xfrm>
            </p:contentPart>
          </mc:Choice>
          <mc:Fallback xmlns="">
            <p:pic>
              <p:nvPicPr>
                <p:cNvPr id="130" name="Ink 129">
                  <a:extLst>
                    <a:ext uri="{FF2B5EF4-FFF2-40B4-BE49-F238E27FC236}">
                      <a16:creationId xmlns:a16="http://schemas.microsoft.com/office/drawing/2014/main" id="{A3E9A38E-777C-DB23-0AA8-6607B30909E6}"/>
                    </a:ext>
                  </a:extLst>
                </p:cNvPr>
                <p:cNvPicPr/>
                <p:nvPr/>
              </p:nvPicPr>
              <p:blipFill>
                <a:blip r:embed="rId172"/>
                <a:stretch>
                  <a:fillRect/>
                </a:stretch>
              </p:blipFill>
              <p:spPr>
                <a:xfrm>
                  <a:off x="6228016" y="-22718"/>
                  <a:ext cx="113400" cy="35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132" name="Ink 131">
                <a:extLst>
                  <a:ext uri="{FF2B5EF4-FFF2-40B4-BE49-F238E27FC236}">
                    <a16:creationId xmlns:a16="http://schemas.microsoft.com/office/drawing/2014/main" id="{9A52140A-F91E-2CF2-8894-513F31C6D02D}"/>
                  </a:ext>
                </a:extLst>
              </p14:cNvPr>
              <p14:cNvContentPartPr/>
              <p14:nvPr/>
            </p14:nvContentPartPr>
            <p14:xfrm>
              <a:off x="2374216" y="5608762"/>
              <a:ext cx="285480" cy="360"/>
            </p14:xfrm>
          </p:contentPart>
        </mc:Choice>
        <mc:Fallback xmlns="">
          <p:pic>
            <p:nvPicPr>
              <p:cNvPr id="132" name="Ink 131">
                <a:extLst>
                  <a:ext uri="{FF2B5EF4-FFF2-40B4-BE49-F238E27FC236}">
                    <a16:creationId xmlns:a16="http://schemas.microsoft.com/office/drawing/2014/main" id="{9A52140A-F91E-2CF2-8894-513F31C6D02D}"/>
                  </a:ext>
                </a:extLst>
              </p:cNvPr>
              <p:cNvPicPr/>
              <p:nvPr/>
            </p:nvPicPr>
            <p:blipFill>
              <a:blip r:embed="rId64"/>
              <a:stretch>
                <a:fillRect/>
              </a:stretch>
            </p:blipFill>
            <p:spPr>
              <a:xfrm>
                <a:off x="2338216" y="5573122"/>
                <a:ext cx="357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3" name="Ink 132">
                <a:extLst>
                  <a:ext uri="{FF2B5EF4-FFF2-40B4-BE49-F238E27FC236}">
                    <a16:creationId xmlns:a16="http://schemas.microsoft.com/office/drawing/2014/main" id="{94392064-2E60-5944-0685-E46047DD1610}"/>
                  </a:ext>
                </a:extLst>
              </p14:cNvPr>
              <p14:cNvContentPartPr/>
              <p14:nvPr/>
            </p14:nvContentPartPr>
            <p14:xfrm>
              <a:off x="2401576" y="5813242"/>
              <a:ext cx="299160" cy="14760"/>
            </p14:xfrm>
          </p:contentPart>
        </mc:Choice>
        <mc:Fallback xmlns="">
          <p:pic>
            <p:nvPicPr>
              <p:cNvPr id="133" name="Ink 132">
                <a:extLst>
                  <a:ext uri="{FF2B5EF4-FFF2-40B4-BE49-F238E27FC236}">
                    <a16:creationId xmlns:a16="http://schemas.microsoft.com/office/drawing/2014/main" id="{94392064-2E60-5944-0685-E46047DD1610}"/>
                  </a:ext>
                </a:extLst>
              </p:cNvPr>
              <p:cNvPicPr/>
              <p:nvPr/>
            </p:nvPicPr>
            <p:blipFill>
              <a:blip r:embed="rId175"/>
              <a:stretch>
                <a:fillRect/>
              </a:stretch>
            </p:blipFill>
            <p:spPr>
              <a:xfrm>
                <a:off x="2365576" y="5777242"/>
                <a:ext cx="370800" cy="86400"/>
              </a:xfrm>
              <a:prstGeom prst="rect">
                <a:avLst/>
              </a:prstGeom>
            </p:spPr>
          </p:pic>
        </mc:Fallback>
      </mc:AlternateContent>
      <p:grpSp>
        <p:nvGrpSpPr>
          <p:cNvPr id="144" name="Group 143">
            <a:extLst>
              <a:ext uri="{FF2B5EF4-FFF2-40B4-BE49-F238E27FC236}">
                <a16:creationId xmlns:a16="http://schemas.microsoft.com/office/drawing/2014/main" id="{E4F0FFC0-11D2-CFA8-CD02-B54521AEFC21}"/>
              </a:ext>
            </a:extLst>
          </p:cNvPr>
          <p:cNvGrpSpPr/>
          <p:nvPr/>
        </p:nvGrpSpPr>
        <p:grpSpPr>
          <a:xfrm>
            <a:off x="3059656" y="5431282"/>
            <a:ext cx="2289960" cy="703440"/>
            <a:chOff x="3059656" y="5431282"/>
            <a:chExt cx="2289960" cy="703440"/>
          </a:xfrm>
        </p:grpSpPr>
        <mc:AlternateContent xmlns:mc="http://schemas.openxmlformats.org/markup-compatibility/2006" xmlns:p14="http://schemas.microsoft.com/office/powerpoint/2010/main">
          <mc:Choice Requires="p14">
            <p:contentPart p14:bwMode="auto" r:id="rId176">
              <p14:nvContentPartPr>
                <p14:cNvPr id="134" name="Ink 133">
                  <a:extLst>
                    <a:ext uri="{FF2B5EF4-FFF2-40B4-BE49-F238E27FC236}">
                      <a16:creationId xmlns:a16="http://schemas.microsoft.com/office/drawing/2014/main" id="{12BC1186-CD43-9AF3-0BE4-4207D597A109}"/>
                    </a:ext>
                  </a:extLst>
                </p14:cNvPr>
                <p14:cNvContentPartPr/>
                <p14:nvPr/>
              </p14:nvContentPartPr>
              <p14:xfrm>
                <a:off x="3059656" y="5471962"/>
                <a:ext cx="260640" cy="559080"/>
              </p14:xfrm>
            </p:contentPart>
          </mc:Choice>
          <mc:Fallback xmlns="">
            <p:pic>
              <p:nvPicPr>
                <p:cNvPr id="134" name="Ink 133">
                  <a:extLst>
                    <a:ext uri="{FF2B5EF4-FFF2-40B4-BE49-F238E27FC236}">
                      <a16:creationId xmlns:a16="http://schemas.microsoft.com/office/drawing/2014/main" id="{12BC1186-CD43-9AF3-0BE4-4207D597A109}"/>
                    </a:ext>
                  </a:extLst>
                </p:cNvPr>
                <p:cNvPicPr/>
                <p:nvPr/>
              </p:nvPicPr>
              <p:blipFill>
                <a:blip r:embed="rId177"/>
                <a:stretch>
                  <a:fillRect/>
                </a:stretch>
              </p:blipFill>
              <p:spPr>
                <a:xfrm>
                  <a:off x="3024016" y="5436322"/>
                  <a:ext cx="332280" cy="630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5" name="Ink 134">
                  <a:extLst>
                    <a:ext uri="{FF2B5EF4-FFF2-40B4-BE49-F238E27FC236}">
                      <a16:creationId xmlns:a16="http://schemas.microsoft.com/office/drawing/2014/main" id="{A6FA4DB7-075E-5B2F-F0FA-66724AC22842}"/>
                    </a:ext>
                  </a:extLst>
                </p14:cNvPr>
                <p14:cNvContentPartPr/>
                <p14:nvPr/>
              </p14:nvContentPartPr>
              <p14:xfrm>
                <a:off x="3561496" y="5963722"/>
                <a:ext cx="360" cy="7920"/>
              </p14:xfrm>
            </p:contentPart>
          </mc:Choice>
          <mc:Fallback xmlns="">
            <p:pic>
              <p:nvPicPr>
                <p:cNvPr id="135" name="Ink 134">
                  <a:extLst>
                    <a:ext uri="{FF2B5EF4-FFF2-40B4-BE49-F238E27FC236}">
                      <a16:creationId xmlns:a16="http://schemas.microsoft.com/office/drawing/2014/main" id="{A6FA4DB7-075E-5B2F-F0FA-66724AC22842}"/>
                    </a:ext>
                  </a:extLst>
                </p:cNvPr>
                <p:cNvPicPr/>
                <p:nvPr/>
              </p:nvPicPr>
              <p:blipFill>
                <a:blip r:embed="rId179"/>
                <a:stretch>
                  <a:fillRect/>
                </a:stretch>
              </p:blipFill>
              <p:spPr>
                <a:xfrm>
                  <a:off x="3525856" y="5927722"/>
                  <a:ext cx="72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6" name="Ink 135">
                  <a:extLst>
                    <a:ext uri="{FF2B5EF4-FFF2-40B4-BE49-F238E27FC236}">
                      <a16:creationId xmlns:a16="http://schemas.microsoft.com/office/drawing/2014/main" id="{2AB8FA94-6270-0CBF-3A85-896D9AA8833A}"/>
                    </a:ext>
                  </a:extLst>
                </p14:cNvPr>
                <p14:cNvContentPartPr/>
                <p14:nvPr/>
              </p14:nvContentPartPr>
              <p14:xfrm>
                <a:off x="3801976" y="5513362"/>
                <a:ext cx="5760" cy="363600"/>
              </p14:xfrm>
            </p:contentPart>
          </mc:Choice>
          <mc:Fallback xmlns="">
            <p:pic>
              <p:nvPicPr>
                <p:cNvPr id="136" name="Ink 135">
                  <a:extLst>
                    <a:ext uri="{FF2B5EF4-FFF2-40B4-BE49-F238E27FC236}">
                      <a16:creationId xmlns:a16="http://schemas.microsoft.com/office/drawing/2014/main" id="{2AB8FA94-6270-0CBF-3A85-896D9AA8833A}"/>
                    </a:ext>
                  </a:extLst>
                </p:cNvPr>
                <p:cNvPicPr/>
                <p:nvPr/>
              </p:nvPicPr>
              <p:blipFill>
                <a:blip r:embed="rId181"/>
                <a:stretch>
                  <a:fillRect/>
                </a:stretch>
              </p:blipFill>
              <p:spPr>
                <a:xfrm>
                  <a:off x="3765976" y="5477362"/>
                  <a:ext cx="7740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8" name="Ink 137">
                  <a:extLst>
                    <a:ext uri="{FF2B5EF4-FFF2-40B4-BE49-F238E27FC236}">
                      <a16:creationId xmlns:a16="http://schemas.microsoft.com/office/drawing/2014/main" id="{567B36A7-C7BF-2EB0-4C66-063A8DBAE323}"/>
                    </a:ext>
                  </a:extLst>
                </p14:cNvPr>
                <p14:cNvContentPartPr/>
                <p14:nvPr/>
              </p14:nvContentPartPr>
              <p14:xfrm>
                <a:off x="3996016" y="5431282"/>
                <a:ext cx="304200" cy="520560"/>
              </p14:xfrm>
            </p:contentPart>
          </mc:Choice>
          <mc:Fallback xmlns="">
            <p:pic>
              <p:nvPicPr>
                <p:cNvPr id="138" name="Ink 137">
                  <a:extLst>
                    <a:ext uri="{FF2B5EF4-FFF2-40B4-BE49-F238E27FC236}">
                      <a16:creationId xmlns:a16="http://schemas.microsoft.com/office/drawing/2014/main" id="{567B36A7-C7BF-2EB0-4C66-063A8DBAE323}"/>
                    </a:ext>
                  </a:extLst>
                </p:cNvPr>
                <p:cNvPicPr/>
                <p:nvPr/>
              </p:nvPicPr>
              <p:blipFill>
                <a:blip r:embed="rId183"/>
                <a:stretch>
                  <a:fillRect/>
                </a:stretch>
              </p:blipFill>
              <p:spPr>
                <a:xfrm>
                  <a:off x="3960016" y="5395642"/>
                  <a:ext cx="375840" cy="592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Ink 139">
                  <a:extLst>
                    <a:ext uri="{FF2B5EF4-FFF2-40B4-BE49-F238E27FC236}">
                      <a16:creationId xmlns:a16="http://schemas.microsoft.com/office/drawing/2014/main" id="{5D904E93-E1F0-0CA1-79C4-8C3097CD7FBF}"/>
                    </a:ext>
                  </a:extLst>
                </p14:cNvPr>
                <p14:cNvContentPartPr/>
                <p14:nvPr/>
              </p14:nvContentPartPr>
              <p14:xfrm>
                <a:off x="4463656" y="5540002"/>
                <a:ext cx="362160" cy="375120"/>
              </p14:xfrm>
            </p:contentPart>
          </mc:Choice>
          <mc:Fallback xmlns="">
            <p:pic>
              <p:nvPicPr>
                <p:cNvPr id="140" name="Ink 139">
                  <a:extLst>
                    <a:ext uri="{FF2B5EF4-FFF2-40B4-BE49-F238E27FC236}">
                      <a16:creationId xmlns:a16="http://schemas.microsoft.com/office/drawing/2014/main" id="{5D904E93-E1F0-0CA1-79C4-8C3097CD7FBF}"/>
                    </a:ext>
                  </a:extLst>
                </p:cNvPr>
                <p:cNvPicPr/>
                <p:nvPr/>
              </p:nvPicPr>
              <p:blipFill>
                <a:blip r:embed="rId185"/>
                <a:stretch>
                  <a:fillRect/>
                </a:stretch>
              </p:blipFill>
              <p:spPr>
                <a:xfrm>
                  <a:off x="4427656" y="5504362"/>
                  <a:ext cx="4338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2" name="Ink 141">
                  <a:extLst>
                    <a:ext uri="{FF2B5EF4-FFF2-40B4-BE49-F238E27FC236}">
                      <a16:creationId xmlns:a16="http://schemas.microsoft.com/office/drawing/2014/main" id="{70F870D5-5420-3945-D7B3-A7D7B30F8012}"/>
                    </a:ext>
                  </a:extLst>
                </p14:cNvPr>
                <p14:cNvContentPartPr/>
                <p14:nvPr/>
              </p14:nvContentPartPr>
              <p14:xfrm>
                <a:off x="5022016" y="5581402"/>
                <a:ext cx="312120" cy="414000"/>
              </p14:xfrm>
            </p:contentPart>
          </mc:Choice>
          <mc:Fallback xmlns="">
            <p:pic>
              <p:nvPicPr>
                <p:cNvPr id="142" name="Ink 141">
                  <a:extLst>
                    <a:ext uri="{FF2B5EF4-FFF2-40B4-BE49-F238E27FC236}">
                      <a16:creationId xmlns:a16="http://schemas.microsoft.com/office/drawing/2014/main" id="{70F870D5-5420-3945-D7B3-A7D7B30F8012}"/>
                    </a:ext>
                  </a:extLst>
                </p:cNvPr>
                <p:cNvPicPr/>
                <p:nvPr/>
              </p:nvPicPr>
              <p:blipFill>
                <a:blip r:embed="rId187"/>
                <a:stretch>
                  <a:fillRect/>
                </a:stretch>
              </p:blipFill>
              <p:spPr>
                <a:xfrm>
                  <a:off x="4986016" y="5545762"/>
                  <a:ext cx="3837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3" name="Ink 142">
                  <a:extLst>
                    <a:ext uri="{FF2B5EF4-FFF2-40B4-BE49-F238E27FC236}">
                      <a16:creationId xmlns:a16="http://schemas.microsoft.com/office/drawing/2014/main" id="{F706CE54-2DB9-0D34-4A44-770D1FDCCC96}"/>
                    </a:ext>
                  </a:extLst>
                </p14:cNvPr>
                <p14:cNvContentPartPr/>
                <p14:nvPr/>
              </p14:nvContentPartPr>
              <p14:xfrm>
                <a:off x="4959016" y="5568082"/>
                <a:ext cx="390600" cy="566640"/>
              </p14:xfrm>
            </p:contentPart>
          </mc:Choice>
          <mc:Fallback xmlns="">
            <p:pic>
              <p:nvPicPr>
                <p:cNvPr id="143" name="Ink 142">
                  <a:extLst>
                    <a:ext uri="{FF2B5EF4-FFF2-40B4-BE49-F238E27FC236}">
                      <a16:creationId xmlns:a16="http://schemas.microsoft.com/office/drawing/2014/main" id="{F706CE54-2DB9-0D34-4A44-770D1FDCCC96}"/>
                    </a:ext>
                  </a:extLst>
                </p:cNvPr>
                <p:cNvPicPr/>
                <p:nvPr/>
              </p:nvPicPr>
              <p:blipFill>
                <a:blip r:embed="rId189"/>
                <a:stretch>
                  <a:fillRect/>
                </a:stretch>
              </p:blipFill>
              <p:spPr>
                <a:xfrm>
                  <a:off x="4923376" y="5532082"/>
                  <a:ext cx="462240" cy="638280"/>
                </a:xfrm>
                <a:prstGeom prst="rect">
                  <a:avLst/>
                </a:prstGeom>
              </p:spPr>
            </p:pic>
          </mc:Fallback>
        </mc:AlternateContent>
      </p:grpSp>
      <p:grpSp>
        <p:nvGrpSpPr>
          <p:cNvPr id="147" name="Group 146">
            <a:extLst>
              <a:ext uri="{FF2B5EF4-FFF2-40B4-BE49-F238E27FC236}">
                <a16:creationId xmlns:a16="http://schemas.microsoft.com/office/drawing/2014/main" id="{A9D12B2E-29CB-8153-1AB1-771D35D2D9DB}"/>
              </a:ext>
            </a:extLst>
          </p:cNvPr>
          <p:cNvGrpSpPr/>
          <p:nvPr/>
        </p:nvGrpSpPr>
        <p:grpSpPr>
          <a:xfrm>
            <a:off x="5731576" y="5552242"/>
            <a:ext cx="629280" cy="478800"/>
            <a:chOff x="5731576" y="5552242"/>
            <a:chExt cx="629280" cy="478800"/>
          </a:xfrm>
        </p:grpSpPr>
        <mc:AlternateContent xmlns:mc="http://schemas.openxmlformats.org/markup-compatibility/2006" xmlns:p14="http://schemas.microsoft.com/office/powerpoint/2010/main">
          <mc:Choice Requires="p14">
            <p:contentPart p14:bwMode="auto" r:id="rId190">
              <p14:nvContentPartPr>
                <p14:cNvPr id="145" name="Ink 144">
                  <a:extLst>
                    <a:ext uri="{FF2B5EF4-FFF2-40B4-BE49-F238E27FC236}">
                      <a16:creationId xmlns:a16="http://schemas.microsoft.com/office/drawing/2014/main" id="{55A8D89A-BE73-E01F-B73C-19CEDC0BCF3E}"/>
                    </a:ext>
                  </a:extLst>
                </p14:cNvPr>
                <p14:cNvContentPartPr/>
                <p14:nvPr/>
              </p14:nvContentPartPr>
              <p14:xfrm>
                <a:off x="5731576" y="5636122"/>
                <a:ext cx="360" cy="394920"/>
              </p14:xfrm>
            </p:contentPart>
          </mc:Choice>
          <mc:Fallback xmlns="">
            <p:pic>
              <p:nvPicPr>
                <p:cNvPr id="145" name="Ink 144">
                  <a:extLst>
                    <a:ext uri="{FF2B5EF4-FFF2-40B4-BE49-F238E27FC236}">
                      <a16:creationId xmlns:a16="http://schemas.microsoft.com/office/drawing/2014/main" id="{55A8D89A-BE73-E01F-B73C-19CEDC0BCF3E}"/>
                    </a:ext>
                  </a:extLst>
                </p:cNvPr>
                <p:cNvPicPr/>
                <p:nvPr/>
              </p:nvPicPr>
              <p:blipFill>
                <a:blip r:embed="rId191"/>
                <a:stretch>
                  <a:fillRect/>
                </a:stretch>
              </p:blipFill>
              <p:spPr>
                <a:xfrm>
                  <a:off x="5695936" y="5600122"/>
                  <a:ext cx="720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6" name="Ink 145">
                  <a:extLst>
                    <a:ext uri="{FF2B5EF4-FFF2-40B4-BE49-F238E27FC236}">
                      <a16:creationId xmlns:a16="http://schemas.microsoft.com/office/drawing/2014/main" id="{697C5857-6C4B-7676-ACB3-4A12E4AC40C4}"/>
                    </a:ext>
                  </a:extLst>
                </p14:cNvPr>
                <p14:cNvContentPartPr/>
                <p14:nvPr/>
              </p14:nvContentPartPr>
              <p14:xfrm>
                <a:off x="6031816" y="5552242"/>
                <a:ext cx="329040" cy="427320"/>
              </p14:xfrm>
            </p:contentPart>
          </mc:Choice>
          <mc:Fallback xmlns="">
            <p:pic>
              <p:nvPicPr>
                <p:cNvPr id="146" name="Ink 145">
                  <a:extLst>
                    <a:ext uri="{FF2B5EF4-FFF2-40B4-BE49-F238E27FC236}">
                      <a16:creationId xmlns:a16="http://schemas.microsoft.com/office/drawing/2014/main" id="{697C5857-6C4B-7676-ACB3-4A12E4AC40C4}"/>
                    </a:ext>
                  </a:extLst>
                </p:cNvPr>
                <p:cNvPicPr/>
                <p:nvPr/>
              </p:nvPicPr>
              <p:blipFill>
                <a:blip r:embed="rId193"/>
                <a:stretch>
                  <a:fillRect/>
                </a:stretch>
              </p:blipFill>
              <p:spPr>
                <a:xfrm>
                  <a:off x="5996176" y="5516242"/>
                  <a:ext cx="400680" cy="498960"/>
                </a:xfrm>
                <a:prstGeom prst="rect">
                  <a:avLst/>
                </a:prstGeom>
              </p:spPr>
            </p:pic>
          </mc:Fallback>
        </mc:AlternateContent>
      </p:grpSp>
      <p:grpSp>
        <p:nvGrpSpPr>
          <p:cNvPr id="150" name="Group 149">
            <a:extLst>
              <a:ext uri="{FF2B5EF4-FFF2-40B4-BE49-F238E27FC236}">
                <a16:creationId xmlns:a16="http://schemas.microsoft.com/office/drawing/2014/main" id="{5E10FCE1-9DA4-14EF-F6FA-7B8D93FD7529}"/>
              </a:ext>
            </a:extLst>
          </p:cNvPr>
          <p:cNvGrpSpPr/>
          <p:nvPr/>
        </p:nvGrpSpPr>
        <p:grpSpPr>
          <a:xfrm>
            <a:off x="6523576" y="5388082"/>
            <a:ext cx="725040" cy="427320"/>
            <a:chOff x="6523576" y="5388082"/>
            <a:chExt cx="725040" cy="427320"/>
          </a:xfrm>
        </p:grpSpPr>
        <mc:AlternateContent xmlns:mc="http://schemas.openxmlformats.org/markup-compatibility/2006" xmlns:p14="http://schemas.microsoft.com/office/powerpoint/2010/main">
          <mc:Choice Requires="p14">
            <p:contentPart p14:bwMode="auto" r:id="rId194">
              <p14:nvContentPartPr>
                <p14:cNvPr id="148" name="Ink 147">
                  <a:extLst>
                    <a:ext uri="{FF2B5EF4-FFF2-40B4-BE49-F238E27FC236}">
                      <a16:creationId xmlns:a16="http://schemas.microsoft.com/office/drawing/2014/main" id="{49F27EFA-8C31-3A9E-7A6E-6AB4AE530EB5}"/>
                    </a:ext>
                  </a:extLst>
                </p14:cNvPr>
                <p14:cNvContentPartPr/>
                <p14:nvPr/>
              </p14:nvContentPartPr>
              <p14:xfrm>
                <a:off x="6523576" y="5403562"/>
                <a:ext cx="220320" cy="411840"/>
              </p14:xfrm>
            </p:contentPart>
          </mc:Choice>
          <mc:Fallback xmlns="">
            <p:pic>
              <p:nvPicPr>
                <p:cNvPr id="148" name="Ink 147">
                  <a:extLst>
                    <a:ext uri="{FF2B5EF4-FFF2-40B4-BE49-F238E27FC236}">
                      <a16:creationId xmlns:a16="http://schemas.microsoft.com/office/drawing/2014/main" id="{49F27EFA-8C31-3A9E-7A6E-6AB4AE530EB5}"/>
                    </a:ext>
                  </a:extLst>
                </p:cNvPr>
                <p:cNvPicPr/>
                <p:nvPr/>
              </p:nvPicPr>
              <p:blipFill>
                <a:blip r:embed="rId195"/>
                <a:stretch>
                  <a:fillRect/>
                </a:stretch>
              </p:blipFill>
              <p:spPr>
                <a:xfrm>
                  <a:off x="6487576" y="5367562"/>
                  <a:ext cx="2919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9" name="Ink 148">
                  <a:extLst>
                    <a:ext uri="{FF2B5EF4-FFF2-40B4-BE49-F238E27FC236}">
                      <a16:creationId xmlns:a16="http://schemas.microsoft.com/office/drawing/2014/main" id="{4791511F-D764-CEA5-50F3-794A58F4F284}"/>
                    </a:ext>
                  </a:extLst>
                </p14:cNvPr>
                <p14:cNvContentPartPr/>
                <p14:nvPr/>
              </p14:nvContentPartPr>
              <p14:xfrm>
                <a:off x="6946576" y="5388082"/>
                <a:ext cx="302040" cy="277560"/>
              </p14:xfrm>
            </p:contentPart>
          </mc:Choice>
          <mc:Fallback xmlns="">
            <p:pic>
              <p:nvPicPr>
                <p:cNvPr id="149" name="Ink 148">
                  <a:extLst>
                    <a:ext uri="{FF2B5EF4-FFF2-40B4-BE49-F238E27FC236}">
                      <a16:creationId xmlns:a16="http://schemas.microsoft.com/office/drawing/2014/main" id="{4791511F-D764-CEA5-50F3-794A58F4F284}"/>
                    </a:ext>
                  </a:extLst>
                </p:cNvPr>
                <p:cNvPicPr/>
                <p:nvPr/>
              </p:nvPicPr>
              <p:blipFill>
                <a:blip r:embed="rId197"/>
                <a:stretch>
                  <a:fillRect/>
                </a:stretch>
              </p:blipFill>
              <p:spPr>
                <a:xfrm>
                  <a:off x="6910576" y="5352442"/>
                  <a:ext cx="373680" cy="349200"/>
                </a:xfrm>
                <a:prstGeom prst="rect">
                  <a:avLst/>
                </a:prstGeom>
              </p:spPr>
            </p:pic>
          </mc:Fallback>
        </mc:AlternateContent>
      </p:grpSp>
      <p:grpSp>
        <p:nvGrpSpPr>
          <p:cNvPr id="153" name="Group 152">
            <a:extLst>
              <a:ext uri="{FF2B5EF4-FFF2-40B4-BE49-F238E27FC236}">
                <a16:creationId xmlns:a16="http://schemas.microsoft.com/office/drawing/2014/main" id="{03F535FA-58DD-939C-DD17-B9B5ED9967D0}"/>
              </a:ext>
            </a:extLst>
          </p:cNvPr>
          <p:cNvGrpSpPr/>
          <p:nvPr/>
        </p:nvGrpSpPr>
        <p:grpSpPr>
          <a:xfrm>
            <a:off x="7586656" y="5486002"/>
            <a:ext cx="754560" cy="794160"/>
            <a:chOff x="7586656" y="5486002"/>
            <a:chExt cx="754560" cy="794160"/>
          </a:xfrm>
        </p:grpSpPr>
        <mc:AlternateContent xmlns:mc="http://schemas.openxmlformats.org/markup-compatibility/2006" xmlns:p14="http://schemas.microsoft.com/office/powerpoint/2010/main">
          <mc:Choice Requires="p14">
            <p:contentPart p14:bwMode="auto" r:id="rId198">
              <p14:nvContentPartPr>
                <p14:cNvPr id="151" name="Ink 150">
                  <a:extLst>
                    <a:ext uri="{FF2B5EF4-FFF2-40B4-BE49-F238E27FC236}">
                      <a16:creationId xmlns:a16="http://schemas.microsoft.com/office/drawing/2014/main" id="{6FACEED2-C937-337A-E706-D24855976912}"/>
                    </a:ext>
                  </a:extLst>
                </p14:cNvPr>
                <p14:cNvContentPartPr/>
                <p14:nvPr/>
              </p14:nvContentPartPr>
              <p14:xfrm>
                <a:off x="7586656" y="5486002"/>
                <a:ext cx="388440" cy="461880"/>
              </p14:xfrm>
            </p:contentPart>
          </mc:Choice>
          <mc:Fallback xmlns="">
            <p:pic>
              <p:nvPicPr>
                <p:cNvPr id="151" name="Ink 150">
                  <a:extLst>
                    <a:ext uri="{FF2B5EF4-FFF2-40B4-BE49-F238E27FC236}">
                      <a16:creationId xmlns:a16="http://schemas.microsoft.com/office/drawing/2014/main" id="{6FACEED2-C937-337A-E706-D24855976912}"/>
                    </a:ext>
                  </a:extLst>
                </p:cNvPr>
                <p:cNvPicPr/>
                <p:nvPr/>
              </p:nvPicPr>
              <p:blipFill>
                <a:blip r:embed="rId199"/>
                <a:stretch>
                  <a:fillRect/>
                </a:stretch>
              </p:blipFill>
              <p:spPr>
                <a:xfrm>
                  <a:off x="7551016" y="5450362"/>
                  <a:ext cx="46008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2" name="Ink 151">
                  <a:extLst>
                    <a:ext uri="{FF2B5EF4-FFF2-40B4-BE49-F238E27FC236}">
                      <a16:creationId xmlns:a16="http://schemas.microsoft.com/office/drawing/2014/main" id="{3390DC10-19AF-2F84-44B7-5C7DAC47740D}"/>
                    </a:ext>
                  </a:extLst>
                </p14:cNvPr>
                <p14:cNvContentPartPr/>
                <p14:nvPr/>
              </p14:nvContentPartPr>
              <p14:xfrm>
                <a:off x="7994176" y="5554042"/>
                <a:ext cx="347040" cy="726120"/>
              </p14:xfrm>
            </p:contentPart>
          </mc:Choice>
          <mc:Fallback xmlns="">
            <p:pic>
              <p:nvPicPr>
                <p:cNvPr id="152" name="Ink 151">
                  <a:extLst>
                    <a:ext uri="{FF2B5EF4-FFF2-40B4-BE49-F238E27FC236}">
                      <a16:creationId xmlns:a16="http://schemas.microsoft.com/office/drawing/2014/main" id="{3390DC10-19AF-2F84-44B7-5C7DAC47740D}"/>
                    </a:ext>
                  </a:extLst>
                </p:cNvPr>
                <p:cNvPicPr/>
                <p:nvPr/>
              </p:nvPicPr>
              <p:blipFill>
                <a:blip r:embed="rId201"/>
                <a:stretch>
                  <a:fillRect/>
                </a:stretch>
              </p:blipFill>
              <p:spPr>
                <a:xfrm>
                  <a:off x="7958536" y="5518042"/>
                  <a:ext cx="418680" cy="797760"/>
                </a:xfrm>
                <a:prstGeom prst="rect">
                  <a:avLst/>
                </a:prstGeom>
              </p:spPr>
            </p:pic>
          </mc:Fallback>
        </mc:AlternateContent>
      </p:grpSp>
    </p:spTree>
    <p:extLst>
      <p:ext uri="{BB962C8B-B14F-4D97-AF65-F5344CB8AC3E}">
        <p14:creationId xmlns:p14="http://schemas.microsoft.com/office/powerpoint/2010/main" val="3965151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59E535-2CB6-B0CF-21DC-A7D0353CC4BE}"/>
              </a:ext>
            </a:extLst>
          </p:cNvPr>
          <p:cNvSpPr txBox="1"/>
          <p:nvPr/>
        </p:nvSpPr>
        <p:spPr>
          <a:xfrm>
            <a:off x="685800" y="533400"/>
            <a:ext cx="7467600" cy="2246769"/>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Q2</a:t>
            </a:r>
            <a:r>
              <a:rPr lang="en-US" sz="2800" dirty="0">
                <a:solidFill>
                  <a:schemeClr val="dk1"/>
                </a:solidFill>
                <a:latin typeface="Calibri"/>
                <a:ea typeface="Calibri"/>
                <a:cs typeface="Calibri"/>
                <a:sym typeface="Calibri"/>
              </a:rPr>
              <a:t>. Observations reveal that the primary component, α Cen A has a mean distance of 11.2 AU from the system's barycenter. </a:t>
            </a:r>
            <a:r>
              <a:rPr lang="en-US" sz="2800" i="1" dirty="0">
                <a:solidFill>
                  <a:schemeClr val="dk1"/>
                </a:solidFill>
                <a:latin typeface="Calibri"/>
                <a:ea typeface="Calibri"/>
                <a:cs typeface="Calibri"/>
                <a:sym typeface="Calibri"/>
              </a:rPr>
              <a:t>What is the mass of each of the component stars in the system?</a:t>
            </a:r>
            <a:endParaRPr lang="en-US" sz="2800" dirty="0"/>
          </a:p>
        </p:txBody>
      </p:sp>
    </p:spTree>
    <p:extLst>
      <p:ext uri="{BB962C8B-B14F-4D97-AF65-F5344CB8AC3E}">
        <p14:creationId xmlns:p14="http://schemas.microsoft.com/office/powerpoint/2010/main" val="79206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18" y="152400"/>
            <a:ext cx="7729651" cy="4579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18" y="4732193"/>
            <a:ext cx="78105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420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4AC9369-5040-5103-CDAA-DAE8C7D489E3}"/>
              </a:ext>
            </a:extLst>
          </p:cNvPr>
          <p:cNvGrpSpPr/>
          <p:nvPr/>
        </p:nvGrpSpPr>
        <p:grpSpPr>
          <a:xfrm>
            <a:off x="1255336" y="395242"/>
            <a:ext cx="1527480" cy="1046520"/>
            <a:chOff x="1255336" y="395242"/>
            <a:chExt cx="1527480" cy="10465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139442C-0B99-44D2-C7EE-623F7E26439D}"/>
                    </a:ext>
                  </a:extLst>
                </p14:cNvPr>
                <p14:cNvContentPartPr/>
                <p14:nvPr/>
              </p14:nvContentPartPr>
              <p14:xfrm>
                <a:off x="1255336" y="490642"/>
                <a:ext cx="410040" cy="285480"/>
              </p14:xfrm>
            </p:contentPart>
          </mc:Choice>
          <mc:Fallback xmlns="">
            <p:pic>
              <p:nvPicPr>
                <p:cNvPr id="2" name="Ink 1">
                  <a:extLst>
                    <a:ext uri="{FF2B5EF4-FFF2-40B4-BE49-F238E27FC236}">
                      <a16:creationId xmlns:a16="http://schemas.microsoft.com/office/drawing/2014/main" id="{7139442C-0B99-44D2-C7EE-623F7E26439D}"/>
                    </a:ext>
                  </a:extLst>
                </p:cNvPr>
                <p:cNvPicPr/>
                <p:nvPr/>
              </p:nvPicPr>
              <p:blipFill>
                <a:blip r:embed="rId3"/>
                <a:stretch>
                  <a:fillRect/>
                </a:stretch>
              </p:blipFill>
              <p:spPr>
                <a:xfrm>
                  <a:off x="1219336" y="455002"/>
                  <a:ext cx="4816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2FF98EA-1300-3DE1-0C2B-A0A180573B36}"/>
                    </a:ext>
                  </a:extLst>
                </p14:cNvPr>
                <p14:cNvContentPartPr/>
                <p14:nvPr/>
              </p14:nvContentPartPr>
              <p14:xfrm>
                <a:off x="1882456" y="668122"/>
                <a:ext cx="96480" cy="394920"/>
              </p14:xfrm>
            </p:contentPart>
          </mc:Choice>
          <mc:Fallback xmlns="">
            <p:pic>
              <p:nvPicPr>
                <p:cNvPr id="3" name="Ink 2">
                  <a:extLst>
                    <a:ext uri="{FF2B5EF4-FFF2-40B4-BE49-F238E27FC236}">
                      <a16:creationId xmlns:a16="http://schemas.microsoft.com/office/drawing/2014/main" id="{92FF98EA-1300-3DE1-0C2B-A0A180573B36}"/>
                    </a:ext>
                  </a:extLst>
                </p:cNvPr>
                <p:cNvPicPr/>
                <p:nvPr/>
              </p:nvPicPr>
              <p:blipFill>
                <a:blip r:embed="rId5"/>
                <a:stretch>
                  <a:fillRect/>
                </a:stretch>
              </p:blipFill>
              <p:spPr>
                <a:xfrm>
                  <a:off x="1846816" y="632482"/>
                  <a:ext cx="16812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D8FDA03-ED80-97D9-5388-2AA2B6D6555D}"/>
                    </a:ext>
                  </a:extLst>
                </p14:cNvPr>
                <p14:cNvContentPartPr/>
                <p14:nvPr/>
              </p14:nvContentPartPr>
              <p14:xfrm>
                <a:off x="1964536" y="695482"/>
                <a:ext cx="194760" cy="444960"/>
              </p14:xfrm>
            </p:contentPart>
          </mc:Choice>
          <mc:Fallback xmlns="">
            <p:pic>
              <p:nvPicPr>
                <p:cNvPr id="5" name="Ink 4">
                  <a:extLst>
                    <a:ext uri="{FF2B5EF4-FFF2-40B4-BE49-F238E27FC236}">
                      <a16:creationId xmlns:a16="http://schemas.microsoft.com/office/drawing/2014/main" id="{9D8FDA03-ED80-97D9-5388-2AA2B6D6555D}"/>
                    </a:ext>
                  </a:extLst>
                </p:cNvPr>
                <p:cNvPicPr/>
                <p:nvPr/>
              </p:nvPicPr>
              <p:blipFill>
                <a:blip r:embed="rId7"/>
                <a:stretch>
                  <a:fillRect/>
                </a:stretch>
              </p:blipFill>
              <p:spPr>
                <a:xfrm>
                  <a:off x="1928896" y="659842"/>
                  <a:ext cx="26640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300305C-2E7B-7E33-BD39-76BFEC2D4F96}"/>
                    </a:ext>
                  </a:extLst>
                </p14:cNvPr>
                <p14:cNvContentPartPr/>
                <p14:nvPr/>
              </p14:nvContentPartPr>
              <p14:xfrm>
                <a:off x="1896496" y="968362"/>
                <a:ext cx="231120" cy="360"/>
              </p14:xfrm>
            </p:contentPart>
          </mc:Choice>
          <mc:Fallback xmlns="">
            <p:pic>
              <p:nvPicPr>
                <p:cNvPr id="6" name="Ink 5">
                  <a:extLst>
                    <a:ext uri="{FF2B5EF4-FFF2-40B4-BE49-F238E27FC236}">
                      <a16:creationId xmlns:a16="http://schemas.microsoft.com/office/drawing/2014/main" id="{6300305C-2E7B-7E33-BD39-76BFEC2D4F96}"/>
                    </a:ext>
                  </a:extLst>
                </p:cNvPr>
                <p:cNvPicPr/>
                <p:nvPr/>
              </p:nvPicPr>
              <p:blipFill>
                <a:blip r:embed="rId9"/>
                <a:stretch>
                  <a:fillRect/>
                </a:stretch>
              </p:blipFill>
              <p:spPr>
                <a:xfrm>
                  <a:off x="1860856" y="932722"/>
                  <a:ext cx="302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4BF5F36-68E0-FBFD-2337-14CCA64807F4}"/>
                    </a:ext>
                  </a:extLst>
                </p14:cNvPr>
                <p14:cNvContentPartPr/>
                <p14:nvPr/>
              </p14:nvContentPartPr>
              <p14:xfrm>
                <a:off x="2265136" y="408922"/>
                <a:ext cx="84960" cy="473760"/>
              </p14:xfrm>
            </p:contentPart>
          </mc:Choice>
          <mc:Fallback xmlns="">
            <p:pic>
              <p:nvPicPr>
                <p:cNvPr id="8" name="Ink 7">
                  <a:extLst>
                    <a:ext uri="{FF2B5EF4-FFF2-40B4-BE49-F238E27FC236}">
                      <a16:creationId xmlns:a16="http://schemas.microsoft.com/office/drawing/2014/main" id="{A4BF5F36-68E0-FBFD-2337-14CCA64807F4}"/>
                    </a:ext>
                  </a:extLst>
                </p:cNvPr>
                <p:cNvPicPr/>
                <p:nvPr/>
              </p:nvPicPr>
              <p:blipFill>
                <a:blip r:embed="rId11"/>
                <a:stretch>
                  <a:fillRect/>
                </a:stretch>
              </p:blipFill>
              <p:spPr>
                <a:xfrm>
                  <a:off x="2229136" y="372922"/>
                  <a:ext cx="15660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0932793-FDFF-DC63-5845-3B1C1957DE2A}"/>
                    </a:ext>
                  </a:extLst>
                </p14:cNvPr>
                <p14:cNvContentPartPr/>
                <p14:nvPr/>
              </p14:nvContentPartPr>
              <p14:xfrm>
                <a:off x="2388256" y="504682"/>
                <a:ext cx="360" cy="360"/>
              </p14:xfrm>
            </p:contentPart>
          </mc:Choice>
          <mc:Fallback xmlns="">
            <p:pic>
              <p:nvPicPr>
                <p:cNvPr id="10" name="Ink 9">
                  <a:extLst>
                    <a:ext uri="{FF2B5EF4-FFF2-40B4-BE49-F238E27FC236}">
                      <a16:creationId xmlns:a16="http://schemas.microsoft.com/office/drawing/2014/main" id="{20932793-FDFF-DC63-5845-3B1C1957DE2A}"/>
                    </a:ext>
                  </a:extLst>
                </p:cNvPr>
                <p:cNvPicPr/>
                <p:nvPr/>
              </p:nvPicPr>
              <p:blipFill>
                <a:blip r:embed="rId13"/>
                <a:stretch>
                  <a:fillRect/>
                </a:stretch>
              </p:blipFill>
              <p:spPr>
                <a:xfrm>
                  <a:off x="2352256" y="46904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7F1B0077-147D-A0FB-F3D4-7FE7D42DF962}"/>
                    </a:ext>
                  </a:extLst>
                </p14:cNvPr>
                <p14:cNvContentPartPr/>
                <p14:nvPr/>
              </p14:nvContentPartPr>
              <p14:xfrm>
                <a:off x="2388256" y="426202"/>
                <a:ext cx="222480" cy="241560"/>
              </p14:xfrm>
            </p:contentPart>
          </mc:Choice>
          <mc:Fallback xmlns="">
            <p:pic>
              <p:nvPicPr>
                <p:cNvPr id="12" name="Ink 11">
                  <a:extLst>
                    <a:ext uri="{FF2B5EF4-FFF2-40B4-BE49-F238E27FC236}">
                      <a16:creationId xmlns:a16="http://schemas.microsoft.com/office/drawing/2014/main" id="{7F1B0077-147D-A0FB-F3D4-7FE7D42DF962}"/>
                    </a:ext>
                  </a:extLst>
                </p:cNvPr>
                <p:cNvPicPr/>
                <p:nvPr/>
              </p:nvPicPr>
              <p:blipFill>
                <a:blip r:embed="rId15"/>
                <a:stretch>
                  <a:fillRect/>
                </a:stretch>
              </p:blipFill>
              <p:spPr>
                <a:xfrm>
                  <a:off x="2352256" y="390202"/>
                  <a:ext cx="2941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0D78D22D-8BF6-CB01-DBFD-FC0BDCF6BC29}"/>
                    </a:ext>
                  </a:extLst>
                </p14:cNvPr>
                <p14:cNvContentPartPr/>
                <p14:nvPr/>
              </p14:nvContentPartPr>
              <p14:xfrm>
                <a:off x="2238136" y="395242"/>
                <a:ext cx="314640" cy="541440"/>
              </p14:xfrm>
            </p:contentPart>
          </mc:Choice>
          <mc:Fallback xmlns="">
            <p:pic>
              <p:nvPicPr>
                <p:cNvPr id="14" name="Ink 13">
                  <a:extLst>
                    <a:ext uri="{FF2B5EF4-FFF2-40B4-BE49-F238E27FC236}">
                      <a16:creationId xmlns:a16="http://schemas.microsoft.com/office/drawing/2014/main" id="{0D78D22D-8BF6-CB01-DBFD-FC0BDCF6BC29}"/>
                    </a:ext>
                  </a:extLst>
                </p:cNvPr>
                <p:cNvPicPr/>
                <p:nvPr/>
              </p:nvPicPr>
              <p:blipFill>
                <a:blip r:embed="rId17"/>
                <a:stretch>
                  <a:fillRect/>
                </a:stretch>
              </p:blipFill>
              <p:spPr>
                <a:xfrm>
                  <a:off x="2202136" y="359602"/>
                  <a:ext cx="38628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9DC0BD20-AFCD-7645-DED0-9B240AF8C3E7}"/>
                    </a:ext>
                  </a:extLst>
                </p14:cNvPr>
                <p14:cNvContentPartPr/>
                <p14:nvPr/>
              </p14:nvContentPartPr>
              <p14:xfrm>
                <a:off x="2522536" y="955042"/>
                <a:ext cx="227160" cy="486720"/>
              </p14:xfrm>
            </p:contentPart>
          </mc:Choice>
          <mc:Fallback xmlns="">
            <p:pic>
              <p:nvPicPr>
                <p:cNvPr id="15" name="Ink 14">
                  <a:extLst>
                    <a:ext uri="{FF2B5EF4-FFF2-40B4-BE49-F238E27FC236}">
                      <a16:creationId xmlns:a16="http://schemas.microsoft.com/office/drawing/2014/main" id="{9DC0BD20-AFCD-7645-DED0-9B240AF8C3E7}"/>
                    </a:ext>
                  </a:extLst>
                </p:cNvPr>
                <p:cNvPicPr/>
                <p:nvPr/>
              </p:nvPicPr>
              <p:blipFill>
                <a:blip r:embed="rId19"/>
                <a:stretch>
                  <a:fillRect/>
                </a:stretch>
              </p:blipFill>
              <p:spPr>
                <a:xfrm>
                  <a:off x="2486896" y="919042"/>
                  <a:ext cx="2988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133138E6-E941-599D-E65C-FE8A4C5140A7}"/>
                    </a:ext>
                  </a:extLst>
                </p14:cNvPr>
                <p14:cNvContentPartPr/>
                <p14:nvPr/>
              </p14:nvContentPartPr>
              <p14:xfrm>
                <a:off x="2551696" y="1213162"/>
                <a:ext cx="231120" cy="42480"/>
              </p14:xfrm>
            </p:contentPart>
          </mc:Choice>
          <mc:Fallback xmlns="">
            <p:pic>
              <p:nvPicPr>
                <p:cNvPr id="17" name="Ink 16">
                  <a:extLst>
                    <a:ext uri="{FF2B5EF4-FFF2-40B4-BE49-F238E27FC236}">
                      <a16:creationId xmlns:a16="http://schemas.microsoft.com/office/drawing/2014/main" id="{133138E6-E941-599D-E65C-FE8A4C5140A7}"/>
                    </a:ext>
                  </a:extLst>
                </p:cNvPr>
                <p:cNvPicPr/>
                <p:nvPr/>
              </p:nvPicPr>
              <p:blipFill>
                <a:blip r:embed="rId21"/>
                <a:stretch>
                  <a:fillRect/>
                </a:stretch>
              </p:blipFill>
              <p:spPr>
                <a:xfrm>
                  <a:off x="2515696" y="1177162"/>
                  <a:ext cx="302760" cy="114120"/>
                </a:xfrm>
                <a:prstGeom prst="rect">
                  <a:avLst/>
                </a:prstGeom>
              </p:spPr>
            </p:pic>
          </mc:Fallback>
        </mc:AlternateContent>
      </p:grpSp>
      <p:grpSp>
        <p:nvGrpSpPr>
          <p:cNvPr id="23" name="Group 22">
            <a:extLst>
              <a:ext uri="{FF2B5EF4-FFF2-40B4-BE49-F238E27FC236}">
                <a16:creationId xmlns:a16="http://schemas.microsoft.com/office/drawing/2014/main" id="{D6221BA9-FD9A-A75A-E38B-1BC48278D2E4}"/>
              </a:ext>
            </a:extLst>
          </p:cNvPr>
          <p:cNvGrpSpPr/>
          <p:nvPr/>
        </p:nvGrpSpPr>
        <p:grpSpPr>
          <a:xfrm>
            <a:off x="3097816" y="422602"/>
            <a:ext cx="956520" cy="605520"/>
            <a:chOff x="3097816" y="422602"/>
            <a:chExt cx="956520" cy="605520"/>
          </a:xfrm>
        </p:grpSpPr>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90C19C22-FA3C-7B2A-8C94-5E1825A3FDFA}"/>
                    </a:ext>
                  </a:extLst>
                </p14:cNvPr>
                <p14:cNvContentPartPr/>
                <p14:nvPr/>
              </p14:nvContentPartPr>
              <p14:xfrm>
                <a:off x="3097816" y="668122"/>
                <a:ext cx="258480" cy="360"/>
              </p14:xfrm>
            </p:contentPart>
          </mc:Choice>
          <mc:Fallback xmlns="">
            <p:pic>
              <p:nvPicPr>
                <p:cNvPr id="19" name="Ink 18">
                  <a:extLst>
                    <a:ext uri="{FF2B5EF4-FFF2-40B4-BE49-F238E27FC236}">
                      <a16:creationId xmlns:a16="http://schemas.microsoft.com/office/drawing/2014/main" id="{90C19C22-FA3C-7B2A-8C94-5E1825A3FDFA}"/>
                    </a:ext>
                  </a:extLst>
                </p:cNvPr>
                <p:cNvPicPr/>
                <p:nvPr/>
              </p:nvPicPr>
              <p:blipFill>
                <a:blip r:embed="rId23"/>
                <a:stretch>
                  <a:fillRect/>
                </a:stretch>
              </p:blipFill>
              <p:spPr>
                <a:xfrm>
                  <a:off x="3062176" y="632482"/>
                  <a:ext cx="330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80F4DFB2-FC62-0D0B-C184-EC62E7641D62}"/>
                    </a:ext>
                  </a:extLst>
                </p14:cNvPr>
                <p14:cNvContentPartPr/>
                <p14:nvPr/>
              </p14:nvContentPartPr>
              <p14:xfrm>
                <a:off x="3111136" y="804922"/>
                <a:ext cx="299520" cy="10800"/>
              </p14:xfrm>
            </p:contentPart>
          </mc:Choice>
          <mc:Fallback xmlns="">
            <p:pic>
              <p:nvPicPr>
                <p:cNvPr id="20" name="Ink 19">
                  <a:extLst>
                    <a:ext uri="{FF2B5EF4-FFF2-40B4-BE49-F238E27FC236}">
                      <a16:creationId xmlns:a16="http://schemas.microsoft.com/office/drawing/2014/main" id="{80F4DFB2-FC62-0D0B-C184-EC62E7641D62}"/>
                    </a:ext>
                  </a:extLst>
                </p:cNvPr>
                <p:cNvPicPr/>
                <p:nvPr/>
              </p:nvPicPr>
              <p:blipFill>
                <a:blip r:embed="rId25"/>
                <a:stretch>
                  <a:fillRect/>
                </a:stretch>
              </p:blipFill>
              <p:spPr>
                <a:xfrm>
                  <a:off x="3075496" y="769282"/>
                  <a:ext cx="3711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35C9AA6A-BC4D-1CB6-C980-E50D063CE36F}"/>
                    </a:ext>
                  </a:extLst>
                </p14:cNvPr>
                <p14:cNvContentPartPr/>
                <p14:nvPr/>
              </p14:nvContentPartPr>
              <p14:xfrm>
                <a:off x="3642136" y="422602"/>
                <a:ext cx="412200" cy="605520"/>
              </p14:xfrm>
            </p:contentPart>
          </mc:Choice>
          <mc:Fallback xmlns="">
            <p:pic>
              <p:nvPicPr>
                <p:cNvPr id="22" name="Ink 21">
                  <a:extLst>
                    <a:ext uri="{FF2B5EF4-FFF2-40B4-BE49-F238E27FC236}">
                      <a16:creationId xmlns:a16="http://schemas.microsoft.com/office/drawing/2014/main" id="{35C9AA6A-BC4D-1CB6-C980-E50D063CE36F}"/>
                    </a:ext>
                  </a:extLst>
                </p:cNvPr>
                <p:cNvPicPr/>
                <p:nvPr/>
              </p:nvPicPr>
              <p:blipFill>
                <a:blip r:embed="rId27"/>
                <a:stretch>
                  <a:fillRect/>
                </a:stretch>
              </p:blipFill>
              <p:spPr>
                <a:xfrm>
                  <a:off x="3606496" y="386962"/>
                  <a:ext cx="483840" cy="677160"/>
                </a:xfrm>
                <a:prstGeom prst="rect">
                  <a:avLst/>
                </a:prstGeom>
              </p:spPr>
            </p:pic>
          </mc:Fallback>
        </mc:AlternateContent>
      </p:grpSp>
      <p:grpSp>
        <p:nvGrpSpPr>
          <p:cNvPr id="27" name="Group 26">
            <a:extLst>
              <a:ext uri="{FF2B5EF4-FFF2-40B4-BE49-F238E27FC236}">
                <a16:creationId xmlns:a16="http://schemas.microsoft.com/office/drawing/2014/main" id="{6DA3B7EA-9319-30AD-05D1-B7EC0FFFA03E}"/>
              </a:ext>
            </a:extLst>
          </p:cNvPr>
          <p:cNvGrpSpPr/>
          <p:nvPr/>
        </p:nvGrpSpPr>
        <p:grpSpPr>
          <a:xfrm>
            <a:off x="4200856" y="545362"/>
            <a:ext cx="878040" cy="712440"/>
            <a:chOff x="4200856" y="545362"/>
            <a:chExt cx="878040" cy="712440"/>
          </a:xfrm>
        </p:grpSpPr>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5702D90B-BA09-9A75-524A-F350B14FDDCE}"/>
                    </a:ext>
                  </a:extLst>
                </p14:cNvPr>
                <p14:cNvContentPartPr/>
                <p14:nvPr/>
              </p14:nvContentPartPr>
              <p14:xfrm>
                <a:off x="4200856" y="789442"/>
                <a:ext cx="387000" cy="468360"/>
              </p14:xfrm>
            </p:contentPart>
          </mc:Choice>
          <mc:Fallback xmlns="">
            <p:pic>
              <p:nvPicPr>
                <p:cNvPr id="24" name="Ink 23">
                  <a:extLst>
                    <a:ext uri="{FF2B5EF4-FFF2-40B4-BE49-F238E27FC236}">
                      <a16:creationId xmlns:a16="http://schemas.microsoft.com/office/drawing/2014/main" id="{5702D90B-BA09-9A75-524A-F350B14FDDCE}"/>
                    </a:ext>
                  </a:extLst>
                </p:cNvPr>
                <p:cNvPicPr/>
                <p:nvPr/>
              </p:nvPicPr>
              <p:blipFill>
                <a:blip r:embed="rId29"/>
                <a:stretch>
                  <a:fillRect/>
                </a:stretch>
              </p:blipFill>
              <p:spPr>
                <a:xfrm>
                  <a:off x="4164856" y="753442"/>
                  <a:ext cx="45864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52F6DE5C-479F-1F97-A9E8-D26E19939B17}"/>
                    </a:ext>
                  </a:extLst>
                </p14:cNvPr>
                <p14:cNvContentPartPr/>
                <p14:nvPr/>
              </p14:nvContentPartPr>
              <p14:xfrm>
                <a:off x="4762456" y="545362"/>
                <a:ext cx="316440" cy="446040"/>
              </p14:xfrm>
            </p:contentPart>
          </mc:Choice>
          <mc:Fallback xmlns="">
            <p:pic>
              <p:nvPicPr>
                <p:cNvPr id="25" name="Ink 24">
                  <a:extLst>
                    <a:ext uri="{FF2B5EF4-FFF2-40B4-BE49-F238E27FC236}">
                      <a16:creationId xmlns:a16="http://schemas.microsoft.com/office/drawing/2014/main" id="{52F6DE5C-479F-1F97-A9E8-D26E19939B17}"/>
                    </a:ext>
                  </a:extLst>
                </p:cNvPr>
                <p:cNvPicPr/>
                <p:nvPr/>
              </p:nvPicPr>
              <p:blipFill>
                <a:blip r:embed="rId31"/>
                <a:stretch>
                  <a:fillRect/>
                </a:stretch>
              </p:blipFill>
              <p:spPr>
                <a:xfrm>
                  <a:off x="4726456" y="509722"/>
                  <a:ext cx="388080" cy="51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6DDB5A22-2D0C-5B92-C597-FAFA72156307}"/>
                  </a:ext>
                </a:extLst>
              </p14:cNvPr>
              <p14:cNvContentPartPr/>
              <p14:nvPr/>
            </p14:nvContentPartPr>
            <p14:xfrm>
              <a:off x="5171776" y="953962"/>
              <a:ext cx="263160" cy="491040"/>
            </p14:xfrm>
          </p:contentPart>
        </mc:Choice>
        <mc:Fallback xmlns="">
          <p:pic>
            <p:nvPicPr>
              <p:cNvPr id="26" name="Ink 25">
                <a:extLst>
                  <a:ext uri="{FF2B5EF4-FFF2-40B4-BE49-F238E27FC236}">
                    <a16:creationId xmlns:a16="http://schemas.microsoft.com/office/drawing/2014/main" id="{6DDB5A22-2D0C-5B92-C597-FAFA72156307}"/>
                  </a:ext>
                </a:extLst>
              </p:cNvPr>
              <p:cNvPicPr/>
              <p:nvPr/>
            </p:nvPicPr>
            <p:blipFill>
              <a:blip r:embed="rId33"/>
              <a:stretch>
                <a:fillRect/>
              </a:stretch>
            </p:blipFill>
            <p:spPr>
              <a:xfrm>
                <a:off x="5135776" y="917962"/>
                <a:ext cx="334800" cy="562680"/>
              </a:xfrm>
              <a:prstGeom prst="rect">
                <a:avLst/>
              </a:prstGeom>
            </p:spPr>
          </p:pic>
        </mc:Fallback>
      </mc:AlternateContent>
      <p:grpSp>
        <p:nvGrpSpPr>
          <p:cNvPr id="30" name="Group 29">
            <a:extLst>
              <a:ext uri="{FF2B5EF4-FFF2-40B4-BE49-F238E27FC236}">
                <a16:creationId xmlns:a16="http://schemas.microsoft.com/office/drawing/2014/main" id="{159BEA00-F9D9-CF33-FD75-D2918CA5023D}"/>
              </a:ext>
            </a:extLst>
          </p:cNvPr>
          <p:cNvGrpSpPr/>
          <p:nvPr/>
        </p:nvGrpSpPr>
        <p:grpSpPr>
          <a:xfrm>
            <a:off x="3247936" y="1991842"/>
            <a:ext cx="298800" cy="246600"/>
            <a:chOff x="3247936" y="1991842"/>
            <a:chExt cx="298800" cy="246600"/>
          </a:xfrm>
        </p:grpSpPr>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A67C6C5E-47B8-C291-F31F-063006BA1A37}"/>
                    </a:ext>
                  </a:extLst>
                </p14:cNvPr>
                <p14:cNvContentPartPr/>
                <p14:nvPr/>
              </p14:nvContentPartPr>
              <p14:xfrm>
                <a:off x="3261256" y="1991842"/>
                <a:ext cx="231120" cy="41760"/>
              </p14:xfrm>
            </p:contentPart>
          </mc:Choice>
          <mc:Fallback xmlns="">
            <p:pic>
              <p:nvPicPr>
                <p:cNvPr id="28" name="Ink 27">
                  <a:extLst>
                    <a:ext uri="{FF2B5EF4-FFF2-40B4-BE49-F238E27FC236}">
                      <a16:creationId xmlns:a16="http://schemas.microsoft.com/office/drawing/2014/main" id="{A67C6C5E-47B8-C291-F31F-063006BA1A37}"/>
                    </a:ext>
                  </a:extLst>
                </p:cNvPr>
                <p:cNvPicPr/>
                <p:nvPr/>
              </p:nvPicPr>
              <p:blipFill>
                <a:blip r:embed="rId35"/>
                <a:stretch>
                  <a:fillRect/>
                </a:stretch>
              </p:blipFill>
              <p:spPr>
                <a:xfrm>
                  <a:off x="3225616" y="1955842"/>
                  <a:ext cx="3027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D2557F93-AB06-9556-7AB9-253B55BD9CCF}"/>
                    </a:ext>
                  </a:extLst>
                </p14:cNvPr>
                <p14:cNvContentPartPr/>
                <p14:nvPr/>
              </p14:nvContentPartPr>
              <p14:xfrm>
                <a:off x="3247936" y="2182642"/>
                <a:ext cx="298800" cy="55800"/>
              </p14:xfrm>
            </p:contentPart>
          </mc:Choice>
          <mc:Fallback xmlns="">
            <p:pic>
              <p:nvPicPr>
                <p:cNvPr id="29" name="Ink 28">
                  <a:extLst>
                    <a:ext uri="{FF2B5EF4-FFF2-40B4-BE49-F238E27FC236}">
                      <a16:creationId xmlns:a16="http://schemas.microsoft.com/office/drawing/2014/main" id="{D2557F93-AB06-9556-7AB9-253B55BD9CCF}"/>
                    </a:ext>
                  </a:extLst>
                </p:cNvPr>
                <p:cNvPicPr/>
                <p:nvPr/>
              </p:nvPicPr>
              <p:blipFill>
                <a:blip r:embed="rId37"/>
                <a:stretch>
                  <a:fillRect/>
                </a:stretch>
              </p:blipFill>
              <p:spPr>
                <a:xfrm>
                  <a:off x="3212296" y="2146642"/>
                  <a:ext cx="37044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05531635-76AD-325F-1408-2D6E9AE1C82C}"/>
                  </a:ext>
                </a:extLst>
              </p14:cNvPr>
              <p14:cNvContentPartPr/>
              <p14:nvPr/>
            </p14:nvContentPartPr>
            <p14:xfrm>
              <a:off x="3903136" y="1777642"/>
              <a:ext cx="465480" cy="592200"/>
            </p14:xfrm>
          </p:contentPart>
        </mc:Choice>
        <mc:Fallback xmlns="">
          <p:pic>
            <p:nvPicPr>
              <p:cNvPr id="31" name="Ink 30">
                <a:extLst>
                  <a:ext uri="{FF2B5EF4-FFF2-40B4-BE49-F238E27FC236}">
                    <a16:creationId xmlns:a16="http://schemas.microsoft.com/office/drawing/2014/main" id="{05531635-76AD-325F-1408-2D6E9AE1C82C}"/>
                  </a:ext>
                </a:extLst>
              </p:cNvPr>
              <p:cNvPicPr/>
              <p:nvPr/>
            </p:nvPicPr>
            <p:blipFill>
              <a:blip r:embed="rId39"/>
              <a:stretch>
                <a:fillRect/>
              </a:stretch>
            </p:blipFill>
            <p:spPr>
              <a:xfrm>
                <a:off x="3867136" y="1742002"/>
                <a:ext cx="53712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FF8D16CB-23C3-083F-C72A-D6B5EBA0C2D8}"/>
                  </a:ext>
                </a:extLst>
              </p14:cNvPr>
              <p14:cNvContentPartPr/>
              <p14:nvPr/>
            </p14:nvContentPartPr>
            <p14:xfrm>
              <a:off x="4965856" y="1787722"/>
              <a:ext cx="203040" cy="563760"/>
            </p14:xfrm>
          </p:contentPart>
        </mc:Choice>
        <mc:Fallback xmlns="">
          <p:pic>
            <p:nvPicPr>
              <p:cNvPr id="32" name="Ink 31">
                <a:extLst>
                  <a:ext uri="{FF2B5EF4-FFF2-40B4-BE49-F238E27FC236}">
                    <a16:creationId xmlns:a16="http://schemas.microsoft.com/office/drawing/2014/main" id="{FF8D16CB-23C3-083F-C72A-D6B5EBA0C2D8}"/>
                  </a:ext>
                </a:extLst>
              </p:cNvPr>
              <p:cNvPicPr/>
              <p:nvPr/>
            </p:nvPicPr>
            <p:blipFill>
              <a:blip r:embed="rId41"/>
              <a:stretch>
                <a:fillRect/>
              </a:stretch>
            </p:blipFill>
            <p:spPr>
              <a:xfrm>
                <a:off x="4930216" y="1751722"/>
                <a:ext cx="27468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3BD33B94-3DCA-363C-B1EC-E4E4D0E96DD2}"/>
                  </a:ext>
                </a:extLst>
              </p14:cNvPr>
              <p14:cNvContentPartPr/>
              <p14:nvPr/>
            </p14:nvContentPartPr>
            <p14:xfrm>
              <a:off x="3943816" y="1771522"/>
              <a:ext cx="451080" cy="560880"/>
            </p14:xfrm>
          </p:contentPart>
        </mc:Choice>
        <mc:Fallback xmlns="">
          <p:pic>
            <p:nvPicPr>
              <p:cNvPr id="37" name="Ink 36">
                <a:extLst>
                  <a:ext uri="{FF2B5EF4-FFF2-40B4-BE49-F238E27FC236}">
                    <a16:creationId xmlns:a16="http://schemas.microsoft.com/office/drawing/2014/main" id="{3BD33B94-3DCA-363C-B1EC-E4E4D0E96DD2}"/>
                  </a:ext>
                </a:extLst>
              </p:cNvPr>
              <p:cNvPicPr/>
              <p:nvPr/>
            </p:nvPicPr>
            <p:blipFill>
              <a:blip r:embed="rId43"/>
              <a:stretch>
                <a:fillRect/>
              </a:stretch>
            </p:blipFill>
            <p:spPr>
              <a:xfrm>
                <a:off x="3908176" y="1735522"/>
                <a:ext cx="52272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38EA0DFB-1001-A9CD-4CA9-4133779C965D}"/>
                  </a:ext>
                </a:extLst>
              </p14:cNvPr>
              <p14:cNvContentPartPr/>
              <p14:nvPr/>
            </p14:nvContentPartPr>
            <p14:xfrm>
              <a:off x="4570216" y="2199202"/>
              <a:ext cx="290160" cy="585720"/>
            </p14:xfrm>
          </p:contentPart>
        </mc:Choice>
        <mc:Fallback xmlns="">
          <p:pic>
            <p:nvPicPr>
              <p:cNvPr id="38" name="Ink 37">
                <a:extLst>
                  <a:ext uri="{FF2B5EF4-FFF2-40B4-BE49-F238E27FC236}">
                    <a16:creationId xmlns:a16="http://schemas.microsoft.com/office/drawing/2014/main" id="{38EA0DFB-1001-A9CD-4CA9-4133779C965D}"/>
                  </a:ext>
                </a:extLst>
              </p:cNvPr>
              <p:cNvPicPr/>
              <p:nvPr/>
            </p:nvPicPr>
            <p:blipFill>
              <a:blip r:embed="rId45"/>
              <a:stretch>
                <a:fillRect/>
              </a:stretch>
            </p:blipFill>
            <p:spPr>
              <a:xfrm>
                <a:off x="4534576" y="2163562"/>
                <a:ext cx="361800" cy="657360"/>
              </a:xfrm>
              <a:prstGeom prst="rect">
                <a:avLst/>
              </a:prstGeom>
            </p:spPr>
          </p:pic>
        </mc:Fallback>
      </mc:AlternateContent>
      <p:grpSp>
        <p:nvGrpSpPr>
          <p:cNvPr id="45" name="Group 44">
            <a:extLst>
              <a:ext uri="{FF2B5EF4-FFF2-40B4-BE49-F238E27FC236}">
                <a16:creationId xmlns:a16="http://schemas.microsoft.com/office/drawing/2014/main" id="{3997BF4F-BCEA-62FD-3CFB-84C48C50BC82}"/>
              </a:ext>
            </a:extLst>
          </p:cNvPr>
          <p:cNvGrpSpPr/>
          <p:nvPr/>
        </p:nvGrpSpPr>
        <p:grpSpPr>
          <a:xfrm>
            <a:off x="5253856" y="1610242"/>
            <a:ext cx="1626120" cy="1089000"/>
            <a:chOff x="5253856" y="1610242"/>
            <a:chExt cx="1626120" cy="1089000"/>
          </a:xfrm>
        </p:grpSpPr>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A62F083B-D4BC-B38D-6EBD-50EA579B6476}"/>
                    </a:ext>
                  </a:extLst>
                </p14:cNvPr>
                <p14:cNvContentPartPr/>
                <p14:nvPr/>
              </p14:nvContentPartPr>
              <p14:xfrm>
                <a:off x="5253856" y="1865122"/>
                <a:ext cx="261000" cy="314280"/>
              </p14:xfrm>
            </p:contentPart>
          </mc:Choice>
          <mc:Fallback xmlns="">
            <p:pic>
              <p:nvPicPr>
                <p:cNvPr id="33" name="Ink 32">
                  <a:extLst>
                    <a:ext uri="{FF2B5EF4-FFF2-40B4-BE49-F238E27FC236}">
                      <a16:creationId xmlns:a16="http://schemas.microsoft.com/office/drawing/2014/main" id="{A62F083B-D4BC-B38D-6EBD-50EA579B6476}"/>
                    </a:ext>
                  </a:extLst>
                </p:cNvPr>
                <p:cNvPicPr/>
                <p:nvPr/>
              </p:nvPicPr>
              <p:blipFill>
                <a:blip r:embed="rId47"/>
                <a:stretch>
                  <a:fillRect/>
                </a:stretch>
              </p:blipFill>
              <p:spPr>
                <a:xfrm>
                  <a:off x="5218216" y="1829122"/>
                  <a:ext cx="332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9118499D-2426-9A1D-12DA-E9FD2085869D}"/>
                    </a:ext>
                  </a:extLst>
                </p14:cNvPr>
                <p14:cNvContentPartPr/>
                <p14:nvPr/>
              </p14:nvContentPartPr>
              <p14:xfrm>
                <a:off x="5690896" y="1976362"/>
                <a:ext cx="325800" cy="84240"/>
              </p14:xfrm>
            </p:contentPart>
          </mc:Choice>
          <mc:Fallback xmlns="">
            <p:pic>
              <p:nvPicPr>
                <p:cNvPr id="34" name="Ink 33">
                  <a:extLst>
                    <a:ext uri="{FF2B5EF4-FFF2-40B4-BE49-F238E27FC236}">
                      <a16:creationId xmlns:a16="http://schemas.microsoft.com/office/drawing/2014/main" id="{9118499D-2426-9A1D-12DA-E9FD2085869D}"/>
                    </a:ext>
                  </a:extLst>
                </p:cNvPr>
                <p:cNvPicPr/>
                <p:nvPr/>
              </p:nvPicPr>
              <p:blipFill>
                <a:blip r:embed="rId49"/>
                <a:stretch>
                  <a:fillRect/>
                </a:stretch>
              </p:blipFill>
              <p:spPr>
                <a:xfrm>
                  <a:off x="5655256" y="1940722"/>
                  <a:ext cx="397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6F4A76F2-CA30-3FCA-34DD-C39A35A4CA40}"/>
                    </a:ext>
                  </a:extLst>
                </p14:cNvPr>
                <p14:cNvContentPartPr/>
                <p14:nvPr/>
              </p14:nvContentPartPr>
              <p14:xfrm>
                <a:off x="6141256" y="1815082"/>
                <a:ext cx="221760" cy="363960"/>
              </p14:xfrm>
            </p:contentPart>
          </mc:Choice>
          <mc:Fallback xmlns="">
            <p:pic>
              <p:nvPicPr>
                <p:cNvPr id="35" name="Ink 34">
                  <a:extLst>
                    <a:ext uri="{FF2B5EF4-FFF2-40B4-BE49-F238E27FC236}">
                      <a16:creationId xmlns:a16="http://schemas.microsoft.com/office/drawing/2014/main" id="{6F4A76F2-CA30-3FCA-34DD-C39A35A4CA40}"/>
                    </a:ext>
                  </a:extLst>
                </p:cNvPr>
                <p:cNvPicPr/>
                <p:nvPr/>
              </p:nvPicPr>
              <p:blipFill>
                <a:blip r:embed="rId51"/>
                <a:stretch>
                  <a:fillRect/>
                </a:stretch>
              </p:blipFill>
              <p:spPr>
                <a:xfrm>
                  <a:off x="6105256" y="1779082"/>
                  <a:ext cx="29340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F1A72E78-6C22-A043-B814-73C0284F8D0F}"/>
                    </a:ext>
                  </a:extLst>
                </p14:cNvPr>
                <p14:cNvContentPartPr/>
                <p14:nvPr/>
              </p14:nvContentPartPr>
              <p14:xfrm>
                <a:off x="6427096" y="2093362"/>
                <a:ext cx="306720" cy="453240"/>
              </p14:xfrm>
            </p:contentPart>
          </mc:Choice>
          <mc:Fallback xmlns="">
            <p:pic>
              <p:nvPicPr>
                <p:cNvPr id="39" name="Ink 38">
                  <a:extLst>
                    <a:ext uri="{FF2B5EF4-FFF2-40B4-BE49-F238E27FC236}">
                      <a16:creationId xmlns:a16="http://schemas.microsoft.com/office/drawing/2014/main" id="{F1A72E78-6C22-A043-B814-73C0284F8D0F}"/>
                    </a:ext>
                  </a:extLst>
                </p:cNvPr>
                <p:cNvPicPr/>
                <p:nvPr/>
              </p:nvPicPr>
              <p:blipFill>
                <a:blip r:embed="rId53"/>
                <a:stretch>
                  <a:fillRect/>
                </a:stretch>
              </p:blipFill>
              <p:spPr>
                <a:xfrm>
                  <a:off x="6391096" y="2057362"/>
                  <a:ext cx="37836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AD73B8EA-0C4D-A2E2-2D94-8E602F10FFFF}"/>
                    </a:ext>
                  </a:extLst>
                </p14:cNvPr>
                <p14:cNvContentPartPr/>
                <p14:nvPr/>
              </p14:nvContentPartPr>
              <p14:xfrm>
                <a:off x="6400096" y="2319802"/>
                <a:ext cx="239040" cy="28800"/>
              </p14:xfrm>
            </p:contentPart>
          </mc:Choice>
          <mc:Fallback xmlns="">
            <p:pic>
              <p:nvPicPr>
                <p:cNvPr id="40" name="Ink 39">
                  <a:extLst>
                    <a:ext uri="{FF2B5EF4-FFF2-40B4-BE49-F238E27FC236}">
                      <a16:creationId xmlns:a16="http://schemas.microsoft.com/office/drawing/2014/main" id="{AD73B8EA-0C4D-A2E2-2D94-8E602F10FFFF}"/>
                    </a:ext>
                  </a:extLst>
                </p:cNvPr>
                <p:cNvPicPr/>
                <p:nvPr/>
              </p:nvPicPr>
              <p:blipFill>
                <a:blip r:embed="rId55"/>
                <a:stretch>
                  <a:fillRect/>
                </a:stretch>
              </p:blipFill>
              <p:spPr>
                <a:xfrm>
                  <a:off x="6364456" y="2283802"/>
                  <a:ext cx="310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F727BCB3-0FAE-0354-995D-3DD11C2485C1}"/>
                    </a:ext>
                  </a:extLst>
                </p14:cNvPr>
                <p14:cNvContentPartPr/>
                <p14:nvPr/>
              </p14:nvContentPartPr>
              <p14:xfrm>
                <a:off x="6714376" y="1610242"/>
                <a:ext cx="165600" cy="1089000"/>
              </p14:xfrm>
            </p:contentPart>
          </mc:Choice>
          <mc:Fallback xmlns="">
            <p:pic>
              <p:nvPicPr>
                <p:cNvPr id="42" name="Ink 41">
                  <a:extLst>
                    <a:ext uri="{FF2B5EF4-FFF2-40B4-BE49-F238E27FC236}">
                      <a16:creationId xmlns:a16="http://schemas.microsoft.com/office/drawing/2014/main" id="{F727BCB3-0FAE-0354-995D-3DD11C2485C1}"/>
                    </a:ext>
                  </a:extLst>
                </p:cNvPr>
                <p:cNvPicPr/>
                <p:nvPr/>
              </p:nvPicPr>
              <p:blipFill>
                <a:blip r:embed="rId57"/>
                <a:stretch>
                  <a:fillRect/>
                </a:stretch>
              </p:blipFill>
              <p:spPr>
                <a:xfrm>
                  <a:off x="6678376" y="1574242"/>
                  <a:ext cx="237240" cy="1160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D84D98B8-1B47-723D-087F-0903579EA5DF}"/>
                    </a:ext>
                  </a:extLst>
                </p14:cNvPr>
                <p14:cNvContentPartPr/>
                <p14:nvPr/>
              </p14:nvContentPartPr>
              <p14:xfrm>
                <a:off x="6045856" y="1775482"/>
                <a:ext cx="289080" cy="580680"/>
              </p14:xfrm>
            </p:contentPart>
          </mc:Choice>
          <mc:Fallback xmlns="">
            <p:pic>
              <p:nvPicPr>
                <p:cNvPr id="44" name="Ink 43">
                  <a:extLst>
                    <a:ext uri="{FF2B5EF4-FFF2-40B4-BE49-F238E27FC236}">
                      <a16:creationId xmlns:a16="http://schemas.microsoft.com/office/drawing/2014/main" id="{D84D98B8-1B47-723D-087F-0903579EA5DF}"/>
                    </a:ext>
                  </a:extLst>
                </p:cNvPr>
                <p:cNvPicPr/>
                <p:nvPr/>
              </p:nvPicPr>
              <p:blipFill>
                <a:blip r:embed="rId59"/>
                <a:stretch>
                  <a:fillRect/>
                </a:stretch>
              </p:blipFill>
              <p:spPr>
                <a:xfrm>
                  <a:off x="6009856" y="1739482"/>
                  <a:ext cx="360720" cy="652320"/>
                </a:xfrm>
                <a:prstGeom prst="rect">
                  <a:avLst/>
                </a:prstGeom>
              </p:spPr>
            </p:pic>
          </mc:Fallback>
        </mc:AlternateContent>
      </p:grpSp>
      <p:grpSp>
        <p:nvGrpSpPr>
          <p:cNvPr id="98" name="Group 97">
            <a:extLst>
              <a:ext uri="{FF2B5EF4-FFF2-40B4-BE49-F238E27FC236}">
                <a16:creationId xmlns:a16="http://schemas.microsoft.com/office/drawing/2014/main" id="{3038EB31-112F-FEA0-8B78-8447005A15BB}"/>
              </a:ext>
            </a:extLst>
          </p:cNvPr>
          <p:cNvGrpSpPr/>
          <p:nvPr/>
        </p:nvGrpSpPr>
        <p:grpSpPr>
          <a:xfrm>
            <a:off x="1023136" y="2972122"/>
            <a:ext cx="1377360" cy="792000"/>
            <a:chOff x="1023136" y="2972122"/>
            <a:chExt cx="1377360" cy="792000"/>
          </a:xfrm>
        </p:grpSpPr>
        <mc:AlternateContent xmlns:mc="http://schemas.openxmlformats.org/markup-compatibility/2006" xmlns:p14="http://schemas.microsoft.com/office/powerpoint/2010/main">
          <mc:Choice Requires="p14">
            <p:contentPart p14:bwMode="auto" r:id="rId60">
              <p14:nvContentPartPr>
                <p14:cNvPr id="93" name="Ink 92">
                  <a:extLst>
                    <a:ext uri="{FF2B5EF4-FFF2-40B4-BE49-F238E27FC236}">
                      <a16:creationId xmlns:a16="http://schemas.microsoft.com/office/drawing/2014/main" id="{40B098B1-F131-7FC3-B2E6-85529E73E1AB}"/>
                    </a:ext>
                  </a:extLst>
                </p14:cNvPr>
                <p14:cNvContentPartPr/>
                <p14:nvPr/>
              </p14:nvContentPartPr>
              <p14:xfrm>
                <a:off x="1023136" y="2972122"/>
                <a:ext cx="440640" cy="411480"/>
              </p14:xfrm>
            </p:contentPart>
          </mc:Choice>
          <mc:Fallback xmlns="">
            <p:pic>
              <p:nvPicPr>
                <p:cNvPr id="93" name="Ink 92">
                  <a:extLst>
                    <a:ext uri="{FF2B5EF4-FFF2-40B4-BE49-F238E27FC236}">
                      <a16:creationId xmlns:a16="http://schemas.microsoft.com/office/drawing/2014/main" id="{40B098B1-F131-7FC3-B2E6-85529E73E1AB}"/>
                    </a:ext>
                  </a:extLst>
                </p:cNvPr>
                <p:cNvPicPr/>
                <p:nvPr/>
              </p:nvPicPr>
              <p:blipFill>
                <a:blip r:embed="rId61"/>
                <a:stretch>
                  <a:fillRect/>
                </a:stretch>
              </p:blipFill>
              <p:spPr>
                <a:xfrm>
                  <a:off x="987496" y="2936122"/>
                  <a:ext cx="5122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4" name="Ink 93">
                  <a:extLst>
                    <a:ext uri="{FF2B5EF4-FFF2-40B4-BE49-F238E27FC236}">
                      <a16:creationId xmlns:a16="http://schemas.microsoft.com/office/drawing/2014/main" id="{D3A67270-3F8E-EE18-8B05-CDBE0D70C76A}"/>
                    </a:ext>
                  </a:extLst>
                </p14:cNvPr>
                <p14:cNvContentPartPr/>
                <p14:nvPr/>
              </p14:nvContentPartPr>
              <p14:xfrm>
                <a:off x="1417696" y="3370642"/>
                <a:ext cx="411840" cy="393480"/>
              </p14:xfrm>
            </p:contentPart>
          </mc:Choice>
          <mc:Fallback xmlns="">
            <p:pic>
              <p:nvPicPr>
                <p:cNvPr id="94" name="Ink 93">
                  <a:extLst>
                    <a:ext uri="{FF2B5EF4-FFF2-40B4-BE49-F238E27FC236}">
                      <a16:creationId xmlns:a16="http://schemas.microsoft.com/office/drawing/2014/main" id="{D3A67270-3F8E-EE18-8B05-CDBE0D70C76A}"/>
                    </a:ext>
                  </a:extLst>
                </p:cNvPr>
                <p:cNvPicPr/>
                <p:nvPr/>
              </p:nvPicPr>
              <p:blipFill>
                <a:blip r:embed="rId63"/>
                <a:stretch>
                  <a:fillRect/>
                </a:stretch>
              </p:blipFill>
              <p:spPr>
                <a:xfrm>
                  <a:off x="1382056" y="3334642"/>
                  <a:ext cx="4834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5" name="Ink 94">
                  <a:extLst>
                    <a:ext uri="{FF2B5EF4-FFF2-40B4-BE49-F238E27FC236}">
                      <a16:creationId xmlns:a16="http://schemas.microsoft.com/office/drawing/2014/main" id="{3F4304BD-0173-7330-6933-5CB8DD43E463}"/>
                    </a:ext>
                  </a:extLst>
                </p14:cNvPr>
                <p14:cNvContentPartPr/>
                <p14:nvPr/>
              </p14:nvContentPartPr>
              <p14:xfrm>
                <a:off x="1528216" y="3613642"/>
                <a:ext cx="271080" cy="30240"/>
              </p14:xfrm>
            </p:contentPart>
          </mc:Choice>
          <mc:Fallback xmlns="">
            <p:pic>
              <p:nvPicPr>
                <p:cNvPr id="95" name="Ink 94">
                  <a:extLst>
                    <a:ext uri="{FF2B5EF4-FFF2-40B4-BE49-F238E27FC236}">
                      <a16:creationId xmlns:a16="http://schemas.microsoft.com/office/drawing/2014/main" id="{3F4304BD-0173-7330-6933-5CB8DD43E463}"/>
                    </a:ext>
                  </a:extLst>
                </p:cNvPr>
                <p:cNvPicPr/>
                <p:nvPr/>
              </p:nvPicPr>
              <p:blipFill>
                <a:blip r:embed="rId65"/>
                <a:stretch>
                  <a:fillRect/>
                </a:stretch>
              </p:blipFill>
              <p:spPr>
                <a:xfrm>
                  <a:off x="1492576" y="3578002"/>
                  <a:ext cx="342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6" name="Ink 95">
                  <a:extLst>
                    <a:ext uri="{FF2B5EF4-FFF2-40B4-BE49-F238E27FC236}">
                      <a16:creationId xmlns:a16="http://schemas.microsoft.com/office/drawing/2014/main" id="{D6E71CDB-89A0-0031-0EAC-A3FA8D516FB9}"/>
                    </a:ext>
                  </a:extLst>
                </p14:cNvPr>
                <p14:cNvContentPartPr/>
                <p14:nvPr/>
              </p14:nvContentPartPr>
              <p14:xfrm>
                <a:off x="2046616" y="3124402"/>
                <a:ext cx="312840" cy="42120"/>
              </p14:xfrm>
            </p:contentPart>
          </mc:Choice>
          <mc:Fallback xmlns="">
            <p:pic>
              <p:nvPicPr>
                <p:cNvPr id="96" name="Ink 95">
                  <a:extLst>
                    <a:ext uri="{FF2B5EF4-FFF2-40B4-BE49-F238E27FC236}">
                      <a16:creationId xmlns:a16="http://schemas.microsoft.com/office/drawing/2014/main" id="{D6E71CDB-89A0-0031-0EAC-A3FA8D516FB9}"/>
                    </a:ext>
                  </a:extLst>
                </p:cNvPr>
                <p:cNvPicPr/>
                <p:nvPr/>
              </p:nvPicPr>
              <p:blipFill>
                <a:blip r:embed="rId67"/>
                <a:stretch>
                  <a:fillRect/>
                </a:stretch>
              </p:blipFill>
              <p:spPr>
                <a:xfrm>
                  <a:off x="2010976" y="3088402"/>
                  <a:ext cx="3844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7" name="Ink 96">
                  <a:extLst>
                    <a:ext uri="{FF2B5EF4-FFF2-40B4-BE49-F238E27FC236}">
                      <a16:creationId xmlns:a16="http://schemas.microsoft.com/office/drawing/2014/main" id="{33B75E28-B15D-86C6-BD84-CA9BC0695227}"/>
                    </a:ext>
                  </a:extLst>
                </p14:cNvPr>
                <p14:cNvContentPartPr/>
                <p14:nvPr/>
              </p14:nvContentPartPr>
              <p14:xfrm>
                <a:off x="2128696" y="3383962"/>
                <a:ext cx="271800" cy="360"/>
              </p14:xfrm>
            </p:contentPart>
          </mc:Choice>
          <mc:Fallback xmlns="">
            <p:pic>
              <p:nvPicPr>
                <p:cNvPr id="97" name="Ink 96">
                  <a:extLst>
                    <a:ext uri="{FF2B5EF4-FFF2-40B4-BE49-F238E27FC236}">
                      <a16:creationId xmlns:a16="http://schemas.microsoft.com/office/drawing/2014/main" id="{33B75E28-B15D-86C6-BD84-CA9BC0695227}"/>
                    </a:ext>
                  </a:extLst>
                </p:cNvPr>
                <p:cNvPicPr/>
                <p:nvPr/>
              </p:nvPicPr>
              <p:blipFill>
                <a:blip r:embed="rId69"/>
                <a:stretch>
                  <a:fillRect/>
                </a:stretch>
              </p:blipFill>
              <p:spPr>
                <a:xfrm>
                  <a:off x="2092696" y="3348322"/>
                  <a:ext cx="34344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99" name="Ink 98">
                <a:extLst>
                  <a:ext uri="{FF2B5EF4-FFF2-40B4-BE49-F238E27FC236}">
                    <a16:creationId xmlns:a16="http://schemas.microsoft.com/office/drawing/2014/main" id="{286DE4E0-05B2-AAAE-4246-B7A6CE96710F}"/>
                  </a:ext>
                </a:extLst>
              </p14:cNvPr>
              <p14:cNvContentPartPr/>
              <p14:nvPr/>
            </p14:nvContentPartPr>
            <p14:xfrm>
              <a:off x="2811256" y="2906242"/>
              <a:ext cx="534600" cy="324720"/>
            </p14:xfrm>
          </p:contentPart>
        </mc:Choice>
        <mc:Fallback xmlns="">
          <p:pic>
            <p:nvPicPr>
              <p:cNvPr id="99" name="Ink 98">
                <a:extLst>
                  <a:ext uri="{FF2B5EF4-FFF2-40B4-BE49-F238E27FC236}">
                    <a16:creationId xmlns:a16="http://schemas.microsoft.com/office/drawing/2014/main" id="{286DE4E0-05B2-AAAE-4246-B7A6CE96710F}"/>
                  </a:ext>
                </a:extLst>
              </p:cNvPr>
              <p:cNvPicPr/>
              <p:nvPr/>
            </p:nvPicPr>
            <p:blipFill>
              <a:blip r:embed="rId71"/>
              <a:stretch>
                <a:fillRect/>
              </a:stretch>
            </p:blipFill>
            <p:spPr>
              <a:xfrm>
                <a:off x="2775256" y="2870602"/>
                <a:ext cx="6062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0" name="Ink 99">
                <a:extLst>
                  <a:ext uri="{FF2B5EF4-FFF2-40B4-BE49-F238E27FC236}">
                    <a16:creationId xmlns:a16="http://schemas.microsoft.com/office/drawing/2014/main" id="{15F16FF5-2694-4B2B-C60E-AA57BFABD124}"/>
                  </a:ext>
                </a:extLst>
              </p14:cNvPr>
              <p14:cNvContentPartPr/>
              <p14:nvPr/>
            </p14:nvContentPartPr>
            <p14:xfrm>
              <a:off x="3485896" y="3016042"/>
              <a:ext cx="296280" cy="396360"/>
            </p14:xfrm>
          </p:contentPart>
        </mc:Choice>
        <mc:Fallback xmlns="">
          <p:pic>
            <p:nvPicPr>
              <p:cNvPr id="100" name="Ink 99">
                <a:extLst>
                  <a:ext uri="{FF2B5EF4-FFF2-40B4-BE49-F238E27FC236}">
                    <a16:creationId xmlns:a16="http://schemas.microsoft.com/office/drawing/2014/main" id="{15F16FF5-2694-4B2B-C60E-AA57BFABD124}"/>
                  </a:ext>
                </a:extLst>
              </p:cNvPr>
              <p:cNvPicPr/>
              <p:nvPr/>
            </p:nvPicPr>
            <p:blipFill>
              <a:blip r:embed="rId73"/>
              <a:stretch>
                <a:fillRect/>
              </a:stretch>
            </p:blipFill>
            <p:spPr>
              <a:xfrm>
                <a:off x="3450256" y="2980042"/>
                <a:ext cx="36792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 name="Ink 101">
                <a:extLst>
                  <a:ext uri="{FF2B5EF4-FFF2-40B4-BE49-F238E27FC236}">
                    <a16:creationId xmlns:a16="http://schemas.microsoft.com/office/drawing/2014/main" id="{892A41D4-CA9A-DC6C-6A66-B9FDC62A9A31}"/>
                  </a:ext>
                </a:extLst>
              </p14:cNvPr>
              <p14:cNvContentPartPr/>
              <p14:nvPr/>
            </p14:nvContentPartPr>
            <p14:xfrm>
              <a:off x="2674456" y="3465682"/>
              <a:ext cx="2264400" cy="82800"/>
            </p14:xfrm>
          </p:contentPart>
        </mc:Choice>
        <mc:Fallback xmlns="">
          <p:pic>
            <p:nvPicPr>
              <p:cNvPr id="102" name="Ink 101">
                <a:extLst>
                  <a:ext uri="{FF2B5EF4-FFF2-40B4-BE49-F238E27FC236}">
                    <a16:creationId xmlns:a16="http://schemas.microsoft.com/office/drawing/2014/main" id="{892A41D4-CA9A-DC6C-6A66-B9FDC62A9A31}"/>
                  </a:ext>
                </a:extLst>
              </p:cNvPr>
              <p:cNvPicPr/>
              <p:nvPr/>
            </p:nvPicPr>
            <p:blipFill>
              <a:blip r:embed="rId75"/>
              <a:stretch>
                <a:fillRect/>
              </a:stretch>
            </p:blipFill>
            <p:spPr>
              <a:xfrm>
                <a:off x="2638456" y="3429682"/>
                <a:ext cx="23360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3" name="Ink 102">
                <a:extLst>
                  <a:ext uri="{FF2B5EF4-FFF2-40B4-BE49-F238E27FC236}">
                    <a16:creationId xmlns:a16="http://schemas.microsoft.com/office/drawing/2014/main" id="{B0D7C37B-8FA8-96AF-B40E-68ACEFEA2FC3}"/>
                  </a:ext>
                </a:extLst>
              </p14:cNvPr>
              <p14:cNvContentPartPr/>
              <p14:nvPr/>
            </p14:nvContentPartPr>
            <p14:xfrm>
              <a:off x="3015736" y="3687082"/>
              <a:ext cx="709200" cy="525240"/>
            </p14:xfrm>
          </p:contentPart>
        </mc:Choice>
        <mc:Fallback xmlns="">
          <p:pic>
            <p:nvPicPr>
              <p:cNvPr id="103" name="Ink 102">
                <a:extLst>
                  <a:ext uri="{FF2B5EF4-FFF2-40B4-BE49-F238E27FC236}">
                    <a16:creationId xmlns:a16="http://schemas.microsoft.com/office/drawing/2014/main" id="{B0D7C37B-8FA8-96AF-B40E-68ACEFEA2FC3}"/>
                  </a:ext>
                </a:extLst>
              </p:cNvPr>
              <p:cNvPicPr/>
              <p:nvPr/>
            </p:nvPicPr>
            <p:blipFill>
              <a:blip r:embed="rId77"/>
              <a:stretch>
                <a:fillRect/>
              </a:stretch>
            </p:blipFill>
            <p:spPr>
              <a:xfrm>
                <a:off x="2980096" y="3651442"/>
                <a:ext cx="78084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05">
                <a:extLst>
                  <a:ext uri="{FF2B5EF4-FFF2-40B4-BE49-F238E27FC236}">
                    <a16:creationId xmlns:a16="http://schemas.microsoft.com/office/drawing/2014/main" id="{2BCC221D-F605-CB13-1EDE-793994EA74D9}"/>
                  </a:ext>
                </a:extLst>
              </p14:cNvPr>
              <p14:cNvContentPartPr/>
              <p14:nvPr/>
            </p14:nvContentPartPr>
            <p14:xfrm>
              <a:off x="3889096" y="2906242"/>
              <a:ext cx="344880" cy="482040"/>
            </p14:xfrm>
          </p:contentPart>
        </mc:Choice>
        <mc:Fallback xmlns="">
          <p:pic>
            <p:nvPicPr>
              <p:cNvPr id="106" name="Ink 105">
                <a:extLst>
                  <a:ext uri="{FF2B5EF4-FFF2-40B4-BE49-F238E27FC236}">
                    <a16:creationId xmlns:a16="http://schemas.microsoft.com/office/drawing/2014/main" id="{2BCC221D-F605-CB13-1EDE-793994EA74D9}"/>
                  </a:ext>
                </a:extLst>
              </p:cNvPr>
              <p:cNvPicPr/>
              <p:nvPr/>
            </p:nvPicPr>
            <p:blipFill>
              <a:blip r:embed="rId79"/>
              <a:stretch>
                <a:fillRect/>
              </a:stretch>
            </p:blipFill>
            <p:spPr>
              <a:xfrm>
                <a:off x="3853456" y="2870602"/>
                <a:ext cx="41652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74BC1C1B-7D54-4E9D-5D7B-7B35DEB58787}"/>
                  </a:ext>
                </a:extLst>
              </p14:cNvPr>
              <p14:cNvContentPartPr/>
              <p14:nvPr/>
            </p14:nvContentPartPr>
            <p14:xfrm>
              <a:off x="3423976" y="4748722"/>
              <a:ext cx="42480" cy="605520"/>
            </p14:xfrm>
          </p:contentPart>
        </mc:Choice>
        <mc:Fallback xmlns="">
          <p:pic>
            <p:nvPicPr>
              <p:cNvPr id="115" name="Ink 114">
                <a:extLst>
                  <a:ext uri="{FF2B5EF4-FFF2-40B4-BE49-F238E27FC236}">
                    <a16:creationId xmlns:a16="http://schemas.microsoft.com/office/drawing/2014/main" id="{74BC1C1B-7D54-4E9D-5D7B-7B35DEB58787}"/>
                  </a:ext>
                </a:extLst>
              </p:cNvPr>
              <p:cNvPicPr/>
              <p:nvPr/>
            </p:nvPicPr>
            <p:blipFill>
              <a:blip r:embed="rId81"/>
              <a:stretch>
                <a:fillRect/>
              </a:stretch>
            </p:blipFill>
            <p:spPr>
              <a:xfrm>
                <a:off x="3388336" y="4713082"/>
                <a:ext cx="11412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F00B72E9-5D52-D201-5947-C7035BE34C19}"/>
                  </a:ext>
                </a:extLst>
              </p14:cNvPr>
              <p14:cNvContentPartPr/>
              <p14:nvPr/>
            </p14:nvContentPartPr>
            <p14:xfrm>
              <a:off x="3493456" y="4686442"/>
              <a:ext cx="601560" cy="594000"/>
            </p14:xfrm>
          </p:contentPart>
        </mc:Choice>
        <mc:Fallback xmlns="">
          <p:pic>
            <p:nvPicPr>
              <p:cNvPr id="116" name="Ink 115">
                <a:extLst>
                  <a:ext uri="{FF2B5EF4-FFF2-40B4-BE49-F238E27FC236}">
                    <a16:creationId xmlns:a16="http://schemas.microsoft.com/office/drawing/2014/main" id="{F00B72E9-5D52-D201-5947-C7035BE34C19}"/>
                  </a:ext>
                </a:extLst>
              </p:cNvPr>
              <p:cNvPicPr/>
              <p:nvPr/>
            </p:nvPicPr>
            <p:blipFill>
              <a:blip r:embed="rId83"/>
              <a:stretch>
                <a:fillRect/>
              </a:stretch>
            </p:blipFill>
            <p:spPr>
              <a:xfrm>
                <a:off x="3457816" y="4650442"/>
                <a:ext cx="673200" cy="665640"/>
              </a:xfrm>
              <a:prstGeom prst="rect">
                <a:avLst/>
              </a:prstGeom>
            </p:spPr>
          </p:pic>
        </mc:Fallback>
      </mc:AlternateContent>
      <p:grpSp>
        <p:nvGrpSpPr>
          <p:cNvPr id="129" name="Group 128">
            <a:extLst>
              <a:ext uri="{FF2B5EF4-FFF2-40B4-BE49-F238E27FC236}">
                <a16:creationId xmlns:a16="http://schemas.microsoft.com/office/drawing/2014/main" id="{F35C1A1F-1C57-9465-2E13-576F60D7E7A7}"/>
              </a:ext>
            </a:extLst>
          </p:cNvPr>
          <p:cNvGrpSpPr/>
          <p:nvPr/>
        </p:nvGrpSpPr>
        <p:grpSpPr>
          <a:xfrm>
            <a:off x="1186936" y="4571602"/>
            <a:ext cx="5853960" cy="1053360"/>
            <a:chOff x="1186936" y="4571602"/>
            <a:chExt cx="5853960" cy="1053360"/>
          </a:xfrm>
        </p:grpSpPr>
        <mc:AlternateContent xmlns:mc="http://schemas.openxmlformats.org/markup-compatibility/2006" xmlns:p14="http://schemas.microsoft.com/office/powerpoint/2010/main">
          <mc:Choice Requires="p14">
            <p:contentPart p14:bwMode="auto" r:id="rId84">
              <p14:nvContentPartPr>
                <p14:cNvPr id="107" name="Ink 106">
                  <a:extLst>
                    <a:ext uri="{FF2B5EF4-FFF2-40B4-BE49-F238E27FC236}">
                      <a16:creationId xmlns:a16="http://schemas.microsoft.com/office/drawing/2014/main" id="{EC533EE3-A26D-1B21-3857-0CC4AD5F397A}"/>
                    </a:ext>
                  </a:extLst>
                </p14:cNvPr>
                <p14:cNvContentPartPr/>
                <p14:nvPr/>
              </p14:nvContentPartPr>
              <p14:xfrm>
                <a:off x="1186936" y="4721722"/>
                <a:ext cx="683280" cy="435600"/>
              </p14:xfrm>
            </p:contentPart>
          </mc:Choice>
          <mc:Fallback xmlns="">
            <p:pic>
              <p:nvPicPr>
                <p:cNvPr id="107" name="Ink 106">
                  <a:extLst>
                    <a:ext uri="{FF2B5EF4-FFF2-40B4-BE49-F238E27FC236}">
                      <a16:creationId xmlns:a16="http://schemas.microsoft.com/office/drawing/2014/main" id="{EC533EE3-A26D-1B21-3857-0CC4AD5F397A}"/>
                    </a:ext>
                  </a:extLst>
                </p:cNvPr>
                <p:cNvPicPr/>
                <p:nvPr/>
              </p:nvPicPr>
              <p:blipFill>
                <a:blip r:embed="rId85"/>
                <a:stretch>
                  <a:fillRect/>
                </a:stretch>
              </p:blipFill>
              <p:spPr>
                <a:xfrm>
                  <a:off x="1150936" y="4685722"/>
                  <a:ext cx="7549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8" name="Ink 107">
                  <a:extLst>
                    <a:ext uri="{FF2B5EF4-FFF2-40B4-BE49-F238E27FC236}">
                      <a16:creationId xmlns:a16="http://schemas.microsoft.com/office/drawing/2014/main" id="{D49C4C9D-9176-4600-E29F-C8F7171A9C61}"/>
                    </a:ext>
                  </a:extLst>
                </p14:cNvPr>
                <p14:cNvContentPartPr/>
                <p14:nvPr/>
              </p14:nvContentPartPr>
              <p14:xfrm>
                <a:off x="2072896" y="4940602"/>
                <a:ext cx="327960" cy="472680"/>
              </p14:xfrm>
            </p:contentPart>
          </mc:Choice>
          <mc:Fallback xmlns="">
            <p:pic>
              <p:nvPicPr>
                <p:cNvPr id="108" name="Ink 107">
                  <a:extLst>
                    <a:ext uri="{FF2B5EF4-FFF2-40B4-BE49-F238E27FC236}">
                      <a16:creationId xmlns:a16="http://schemas.microsoft.com/office/drawing/2014/main" id="{D49C4C9D-9176-4600-E29F-C8F7171A9C61}"/>
                    </a:ext>
                  </a:extLst>
                </p:cNvPr>
                <p:cNvPicPr/>
                <p:nvPr/>
              </p:nvPicPr>
              <p:blipFill>
                <a:blip r:embed="rId87"/>
                <a:stretch>
                  <a:fillRect/>
                </a:stretch>
              </p:blipFill>
              <p:spPr>
                <a:xfrm>
                  <a:off x="2037256" y="4904602"/>
                  <a:ext cx="39960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Ink 108">
                  <a:extLst>
                    <a:ext uri="{FF2B5EF4-FFF2-40B4-BE49-F238E27FC236}">
                      <a16:creationId xmlns:a16="http://schemas.microsoft.com/office/drawing/2014/main" id="{EA8B8A15-AC0A-9C0F-4B09-13A351E1EA94}"/>
                    </a:ext>
                  </a:extLst>
                </p14:cNvPr>
                <p14:cNvContentPartPr/>
                <p14:nvPr/>
              </p14:nvContentPartPr>
              <p14:xfrm>
                <a:off x="2088016" y="5185042"/>
                <a:ext cx="312840" cy="28440"/>
              </p14:xfrm>
            </p:contentPart>
          </mc:Choice>
          <mc:Fallback xmlns="">
            <p:pic>
              <p:nvPicPr>
                <p:cNvPr id="109" name="Ink 108">
                  <a:extLst>
                    <a:ext uri="{FF2B5EF4-FFF2-40B4-BE49-F238E27FC236}">
                      <a16:creationId xmlns:a16="http://schemas.microsoft.com/office/drawing/2014/main" id="{EA8B8A15-AC0A-9C0F-4B09-13A351E1EA94}"/>
                    </a:ext>
                  </a:extLst>
                </p:cNvPr>
                <p:cNvPicPr/>
                <p:nvPr/>
              </p:nvPicPr>
              <p:blipFill>
                <a:blip r:embed="rId89"/>
                <a:stretch>
                  <a:fillRect/>
                </a:stretch>
              </p:blipFill>
              <p:spPr>
                <a:xfrm>
                  <a:off x="2052016" y="5149042"/>
                  <a:ext cx="384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1" name="Ink 110">
                  <a:extLst>
                    <a:ext uri="{FF2B5EF4-FFF2-40B4-BE49-F238E27FC236}">
                      <a16:creationId xmlns:a16="http://schemas.microsoft.com/office/drawing/2014/main" id="{C1F7721A-7065-D588-05EA-D4F7F99B32ED}"/>
                    </a:ext>
                  </a:extLst>
                </p14:cNvPr>
                <p14:cNvContentPartPr/>
                <p14:nvPr/>
              </p14:nvContentPartPr>
              <p14:xfrm>
                <a:off x="2633776" y="4953562"/>
                <a:ext cx="312840" cy="360"/>
              </p14:xfrm>
            </p:contentPart>
          </mc:Choice>
          <mc:Fallback xmlns="">
            <p:pic>
              <p:nvPicPr>
                <p:cNvPr id="111" name="Ink 110">
                  <a:extLst>
                    <a:ext uri="{FF2B5EF4-FFF2-40B4-BE49-F238E27FC236}">
                      <a16:creationId xmlns:a16="http://schemas.microsoft.com/office/drawing/2014/main" id="{C1F7721A-7065-D588-05EA-D4F7F99B32ED}"/>
                    </a:ext>
                  </a:extLst>
                </p:cNvPr>
                <p:cNvPicPr/>
                <p:nvPr/>
              </p:nvPicPr>
              <p:blipFill>
                <a:blip r:embed="rId91"/>
                <a:stretch>
                  <a:fillRect/>
                </a:stretch>
              </p:blipFill>
              <p:spPr>
                <a:xfrm>
                  <a:off x="2597776" y="4917922"/>
                  <a:ext cx="384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3" name="Ink 112">
                  <a:extLst>
                    <a:ext uri="{FF2B5EF4-FFF2-40B4-BE49-F238E27FC236}">
                      <a16:creationId xmlns:a16="http://schemas.microsoft.com/office/drawing/2014/main" id="{D042E1AD-8DCA-08B0-7E83-D42733C492DA}"/>
                    </a:ext>
                  </a:extLst>
                </p14:cNvPr>
                <p14:cNvContentPartPr/>
                <p14:nvPr/>
              </p14:nvContentPartPr>
              <p14:xfrm>
                <a:off x="2674456" y="5158402"/>
                <a:ext cx="271440" cy="2880"/>
              </p14:xfrm>
            </p:contentPart>
          </mc:Choice>
          <mc:Fallback xmlns="">
            <p:pic>
              <p:nvPicPr>
                <p:cNvPr id="113" name="Ink 112">
                  <a:extLst>
                    <a:ext uri="{FF2B5EF4-FFF2-40B4-BE49-F238E27FC236}">
                      <a16:creationId xmlns:a16="http://schemas.microsoft.com/office/drawing/2014/main" id="{D042E1AD-8DCA-08B0-7E83-D42733C492DA}"/>
                    </a:ext>
                  </a:extLst>
                </p:cNvPr>
                <p:cNvPicPr/>
                <p:nvPr/>
              </p:nvPicPr>
              <p:blipFill>
                <a:blip r:embed="rId93"/>
                <a:stretch>
                  <a:fillRect/>
                </a:stretch>
              </p:blipFill>
              <p:spPr>
                <a:xfrm>
                  <a:off x="2638456" y="5122762"/>
                  <a:ext cx="3430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7" name="Ink 116">
                  <a:extLst>
                    <a:ext uri="{FF2B5EF4-FFF2-40B4-BE49-F238E27FC236}">
                      <a16:creationId xmlns:a16="http://schemas.microsoft.com/office/drawing/2014/main" id="{CFAD4081-D4EA-F2B9-3D50-3332F2713110}"/>
                    </a:ext>
                  </a:extLst>
                </p14:cNvPr>
                <p14:cNvContentPartPr/>
                <p14:nvPr/>
              </p14:nvContentPartPr>
              <p14:xfrm>
                <a:off x="4447096" y="4612642"/>
                <a:ext cx="155520" cy="830520"/>
              </p14:xfrm>
            </p:contentPart>
          </mc:Choice>
          <mc:Fallback xmlns="">
            <p:pic>
              <p:nvPicPr>
                <p:cNvPr id="117" name="Ink 116">
                  <a:extLst>
                    <a:ext uri="{FF2B5EF4-FFF2-40B4-BE49-F238E27FC236}">
                      <a16:creationId xmlns:a16="http://schemas.microsoft.com/office/drawing/2014/main" id="{CFAD4081-D4EA-F2B9-3D50-3332F2713110}"/>
                    </a:ext>
                  </a:extLst>
                </p:cNvPr>
                <p:cNvPicPr/>
                <p:nvPr/>
              </p:nvPicPr>
              <p:blipFill>
                <a:blip r:embed="rId95"/>
                <a:stretch>
                  <a:fillRect/>
                </a:stretch>
              </p:blipFill>
              <p:spPr>
                <a:xfrm>
                  <a:off x="4411456" y="4577002"/>
                  <a:ext cx="227160" cy="902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8" name="Ink 117">
                  <a:extLst>
                    <a:ext uri="{FF2B5EF4-FFF2-40B4-BE49-F238E27FC236}">
                      <a16:creationId xmlns:a16="http://schemas.microsoft.com/office/drawing/2014/main" id="{394E286F-A5D7-6E38-3BC2-49E05C538702}"/>
                    </a:ext>
                  </a:extLst>
                </p14:cNvPr>
                <p14:cNvContentPartPr/>
                <p14:nvPr/>
              </p14:nvContentPartPr>
              <p14:xfrm>
                <a:off x="4721776" y="4868602"/>
                <a:ext cx="290160" cy="395280"/>
              </p14:xfrm>
            </p:contentPart>
          </mc:Choice>
          <mc:Fallback xmlns="">
            <p:pic>
              <p:nvPicPr>
                <p:cNvPr id="118" name="Ink 117">
                  <a:extLst>
                    <a:ext uri="{FF2B5EF4-FFF2-40B4-BE49-F238E27FC236}">
                      <a16:creationId xmlns:a16="http://schemas.microsoft.com/office/drawing/2014/main" id="{394E286F-A5D7-6E38-3BC2-49E05C538702}"/>
                    </a:ext>
                  </a:extLst>
                </p:cNvPr>
                <p:cNvPicPr/>
                <p:nvPr/>
              </p:nvPicPr>
              <p:blipFill>
                <a:blip r:embed="rId97"/>
                <a:stretch>
                  <a:fillRect/>
                </a:stretch>
              </p:blipFill>
              <p:spPr>
                <a:xfrm>
                  <a:off x="4685776" y="4832962"/>
                  <a:ext cx="36180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9" name="Ink 118">
                  <a:extLst>
                    <a:ext uri="{FF2B5EF4-FFF2-40B4-BE49-F238E27FC236}">
                      <a16:creationId xmlns:a16="http://schemas.microsoft.com/office/drawing/2014/main" id="{7CADD292-C08D-2647-EA3B-7A31D4D7772B}"/>
                    </a:ext>
                  </a:extLst>
                </p14:cNvPr>
                <p14:cNvContentPartPr/>
                <p14:nvPr/>
              </p14:nvContentPartPr>
              <p14:xfrm>
                <a:off x="5213176" y="5019442"/>
                <a:ext cx="339480" cy="43920"/>
              </p14:xfrm>
            </p:contentPart>
          </mc:Choice>
          <mc:Fallback xmlns="">
            <p:pic>
              <p:nvPicPr>
                <p:cNvPr id="119" name="Ink 118">
                  <a:extLst>
                    <a:ext uri="{FF2B5EF4-FFF2-40B4-BE49-F238E27FC236}">
                      <a16:creationId xmlns:a16="http://schemas.microsoft.com/office/drawing/2014/main" id="{7CADD292-C08D-2647-EA3B-7A31D4D7772B}"/>
                    </a:ext>
                  </a:extLst>
                </p:cNvPr>
                <p:cNvPicPr/>
                <p:nvPr/>
              </p:nvPicPr>
              <p:blipFill>
                <a:blip r:embed="rId99"/>
                <a:stretch>
                  <a:fillRect/>
                </a:stretch>
              </p:blipFill>
              <p:spPr>
                <a:xfrm>
                  <a:off x="5177536" y="4983442"/>
                  <a:ext cx="4111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1" name="Ink 120">
                  <a:extLst>
                    <a:ext uri="{FF2B5EF4-FFF2-40B4-BE49-F238E27FC236}">
                      <a16:creationId xmlns:a16="http://schemas.microsoft.com/office/drawing/2014/main" id="{89AFDE94-FF38-77C7-7044-E9DFC6358013}"/>
                    </a:ext>
                  </a:extLst>
                </p14:cNvPr>
                <p14:cNvContentPartPr/>
                <p14:nvPr/>
              </p14:nvContentPartPr>
              <p14:xfrm>
                <a:off x="5690896" y="4790122"/>
                <a:ext cx="233280" cy="478440"/>
              </p14:xfrm>
            </p:contentPart>
          </mc:Choice>
          <mc:Fallback xmlns="">
            <p:pic>
              <p:nvPicPr>
                <p:cNvPr id="121" name="Ink 120">
                  <a:extLst>
                    <a:ext uri="{FF2B5EF4-FFF2-40B4-BE49-F238E27FC236}">
                      <a16:creationId xmlns:a16="http://schemas.microsoft.com/office/drawing/2014/main" id="{89AFDE94-FF38-77C7-7044-E9DFC6358013}"/>
                    </a:ext>
                  </a:extLst>
                </p:cNvPr>
                <p:cNvPicPr/>
                <p:nvPr/>
              </p:nvPicPr>
              <p:blipFill>
                <a:blip r:embed="rId101"/>
                <a:stretch>
                  <a:fillRect/>
                </a:stretch>
              </p:blipFill>
              <p:spPr>
                <a:xfrm>
                  <a:off x="5655256" y="4754482"/>
                  <a:ext cx="304920" cy="550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2" name="Ink 121">
                  <a:extLst>
                    <a:ext uri="{FF2B5EF4-FFF2-40B4-BE49-F238E27FC236}">
                      <a16:creationId xmlns:a16="http://schemas.microsoft.com/office/drawing/2014/main" id="{0E9F37B6-BCCA-5E42-1E0C-6C488E6E174D}"/>
                    </a:ext>
                  </a:extLst>
                </p14:cNvPr>
                <p14:cNvContentPartPr/>
                <p14:nvPr/>
              </p14:nvContentPartPr>
              <p14:xfrm>
                <a:off x="6030376" y="5081722"/>
                <a:ext cx="326880" cy="397080"/>
              </p14:xfrm>
            </p:contentPart>
          </mc:Choice>
          <mc:Fallback xmlns="">
            <p:pic>
              <p:nvPicPr>
                <p:cNvPr id="122" name="Ink 121">
                  <a:extLst>
                    <a:ext uri="{FF2B5EF4-FFF2-40B4-BE49-F238E27FC236}">
                      <a16:creationId xmlns:a16="http://schemas.microsoft.com/office/drawing/2014/main" id="{0E9F37B6-BCCA-5E42-1E0C-6C488E6E174D}"/>
                    </a:ext>
                  </a:extLst>
                </p:cNvPr>
                <p:cNvPicPr/>
                <p:nvPr/>
              </p:nvPicPr>
              <p:blipFill>
                <a:blip r:embed="rId103"/>
                <a:stretch>
                  <a:fillRect/>
                </a:stretch>
              </p:blipFill>
              <p:spPr>
                <a:xfrm>
                  <a:off x="5994736" y="5045722"/>
                  <a:ext cx="39852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4" name="Ink 123">
                  <a:extLst>
                    <a:ext uri="{FF2B5EF4-FFF2-40B4-BE49-F238E27FC236}">
                      <a16:creationId xmlns:a16="http://schemas.microsoft.com/office/drawing/2014/main" id="{3EB02160-EB85-B956-E3EB-39107B971C47}"/>
                    </a:ext>
                  </a:extLst>
                </p14:cNvPr>
                <p14:cNvContentPartPr/>
                <p14:nvPr/>
              </p14:nvContentPartPr>
              <p14:xfrm>
                <a:off x="6059176" y="5295202"/>
                <a:ext cx="205920" cy="360"/>
              </p14:xfrm>
            </p:contentPart>
          </mc:Choice>
          <mc:Fallback xmlns="">
            <p:pic>
              <p:nvPicPr>
                <p:cNvPr id="124" name="Ink 123">
                  <a:extLst>
                    <a:ext uri="{FF2B5EF4-FFF2-40B4-BE49-F238E27FC236}">
                      <a16:creationId xmlns:a16="http://schemas.microsoft.com/office/drawing/2014/main" id="{3EB02160-EB85-B956-E3EB-39107B971C47}"/>
                    </a:ext>
                  </a:extLst>
                </p:cNvPr>
                <p:cNvPicPr/>
                <p:nvPr/>
              </p:nvPicPr>
              <p:blipFill>
                <a:blip r:embed="rId105"/>
                <a:stretch>
                  <a:fillRect/>
                </a:stretch>
              </p:blipFill>
              <p:spPr>
                <a:xfrm>
                  <a:off x="6023536" y="5259202"/>
                  <a:ext cx="2775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6" name="Ink 125">
                  <a:extLst>
                    <a:ext uri="{FF2B5EF4-FFF2-40B4-BE49-F238E27FC236}">
                      <a16:creationId xmlns:a16="http://schemas.microsoft.com/office/drawing/2014/main" id="{C21BF464-4E9C-E399-CE51-1D293ED90ED0}"/>
                    </a:ext>
                  </a:extLst>
                </p14:cNvPr>
                <p14:cNvContentPartPr/>
                <p14:nvPr/>
              </p14:nvContentPartPr>
              <p14:xfrm>
                <a:off x="6318736" y="4571602"/>
                <a:ext cx="437760" cy="979920"/>
              </p14:xfrm>
            </p:contentPart>
          </mc:Choice>
          <mc:Fallback xmlns="">
            <p:pic>
              <p:nvPicPr>
                <p:cNvPr id="126" name="Ink 125">
                  <a:extLst>
                    <a:ext uri="{FF2B5EF4-FFF2-40B4-BE49-F238E27FC236}">
                      <a16:creationId xmlns:a16="http://schemas.microsoft.com/office/drawing/2014/main" id="{C21BF464-4E9C-E399-CE51-1D293ED90ED0}"/>
                    </a:ext>
                  </a:extLst>
                </p:cNvPr>
                <p:cNvPicPr/>
                <p:nvPr/>
              </p:nvPicPr>
              <p:blipFill>
                <a:blip r:embed="rId107"/>
                <a:stretch>
                  <a:fillRect/>
                </a:stretch>
              </p:blipFill>
              <p:spPr>
                <a:xfrm>
                  <a:off x="6282736" y="4535602"/>
                  <a:ext cx="509400" cy="10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Ink 127">
                  <a:extLst>
                    <a:ext uri="{FF2B5EF4-FFF2-40B4-BE49-F238E27FC236}">
                      <a16:creationId xmlns:a16="http://schemas.microsoft.com/office/drawing/2014/main" id="{1317AAA0-68FD-B5CB-AA7C-D5F434936671}"/>
                    </a:ext>
                  </a:extLst>
                </p14:cNvPr>
                <p14:cNvContentPartPr/>
                <p14:nvPr/>
              </p14:nvContentPartPr>
              <p14:xfrm>
                <a:off x="3302296" y="5430562"/>
                <a:ext cx="3738600" cy="194400"/>
              </p14:xfrm>
            </p:contentPart>
          </mc:Choice>
          <mc:Fallback xmlns="">
            <p:pic>
              <p:nvPicPr>
                <p:cNvPr id="128" name="Ink 127">
                  <a:extLst>
                    <a:ext uri="{FF2B5EF4-FFF2-40B4-BE49-F238E27FC236}">
                      <a16:creationId xmlns:a16="http://schemas.microsoft.com/office/drawing/2014/main" id="{1317AAA0-68FD-B5CB-AA7C-D5F434936671}"/>
                    </a:ext>
                  </a:extLst>
                </p:cNvPr>
                <p:cNvPicPr/>
                <p:nvPr/>
              </p:nvPicPr>
              <p:blipFill>
                <a:blip r:embed="rId109"/>
                <a:stretch>
                  <a:fillRect/>
                </a:stretch>
              </p:blipFill>
              <p:spPr>
                <a:xfrm>
                  <a:off x="3266296" y="5394922"/>
                  <a:ext cx="3810240" cy="26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130" name="Ink 129">
                <a:extLst>
                  <a:ext uri="{FF2B5EF4-FFF2-40B4-BE49-F238E27FC236}">
                    <a16:creationId xmlns:a16="http://schemas.microsoft.com/office/drawing/2014/main" id="{D8657B13-9B97-9709-0846-5347327F07A2}"/>
                  </a:ext>
                </a:extLst>
              </p14:cNvPr>
              <p14:cNvContentPartPr/>
              <p14:nvPr/>
            </p14:nvContentPartPr>
            <p14:xfrm>
              <a:off x="4148656" y="5838442"/>
              <a:ext cx="589320" cy="505800"/>
            </p14:xfrm>
          </p:contentPart>
        </mc:Choice>
        <mc:Fallback xmlns="">
          <p:pic>
            <p:nvPicPr>
              <p:cNvPr id="130" name="Ink 129">
                <a:extLst>
                  <a:ext uri="{FF2B5EF4-FFF2-40B4-BE49-F238E27FC236}">
                    <a16:creationId xmlns:a16="http://schemas.microsoft.com/office/drawing/2014/main" id="{D8657B13-9B97-9709-0846-5347327F07A2}"/>
                  </a:ext>
                </a:extLst>
              </p:cNvPr>
              <p:cNvPicPr/>
              <p:nvPr/>
            </p:nvPicPr>
            <p:blipFill>
              <a:blip r:embed="rId111"/>
              <a:stretch>
                <a:fillRect/>
              </a:stretch>
            </p:blipFill>
            <p:spPr>
              <a:xfrm>
                <a:off x="4112656" y="5802802"/>
                <a:ext cx="6609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2" name="Ink 131">
                <a:extLst>
                  <a:ext uri="{FF2B5EF4-FFF2-40B4-BE49-F238E27FC236}">
                    <a16:creationId xmlns:a16="http://schemas.microsoft.com/office/drawing/2014/main" id="{DAE1172D-5171-D8FB-3A13-C93D879D3176}"/>
                  </a:ext>
                </a:extLst>
              </p14:cNvPr>
              <p14:cNvContentPartPr/>
              <p14:nvPr/>
            </p14:nvContentPartPr>
            <p14:xfrm>
              <a:off x="4148656" y="5731522"/>
              <a:ext cx="576000" cy="579960"/>
            </p14:xfrm>
          </p:contentPart>
        </mc:Choice>
        <mc:Fallback xmlns="">
          <p:pic>
            <p:nvPicPr>
              <p:cNvPr id="132" name="Ink 131">
                <a:extLst>
                  <a:ext uri="{FF2B5EF4-FFF2-40B4-BE49-F238E27FC236}">
                    <a16:creationId xmlns:a16="http://schemas.microsoft.com/office/drawing/2014/main" id="{DAE1172D-5171-D8FB-3A13-C93D879D3176}"/>
                  </a:ext>
                </a:extLst>
              </p:cNvPr>
              <p:cNvPicPr/>
              <p:nvPr/>
            </p:nvPicPr>
            <p:blipFill>
              <a:blip r:embed="rId113"/>
              <a:stretch>
                <a:fillRect/>
              </a:stretch>
            </p:blipFill>
            <p:spPr>
              <a:xfrm>
                <a:off x="4112656" y="5695882"/>
                <a:ext cx="64764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4" name="Ink 133">
                <a:extLst>
                  <a:ext uri="{FF2B5EF4-FFF2-40B4-BE49-F238E27FC236}">
                    <a16:creationId xmlns:a16="http://schemas.microsoft.com/office/drawing/2014/main" id="{C02CFE9E-F45E-7ADD-C830-AD1675D70463}"/>
                  </a:ext>
                </a:extLst>
              </p14:cNvPr>
              <p14:cNvContentPartPr/>
              <p14:nvPr/>
            </p14:nvContentPartPr>
            <p14:xfrm>
              <a:off x="736576" y="6509842"/>
              <a:ext cx="6876720" cy="123840"/>
            </p14:xfrm>
          </p:contentPart>
        </mc:Choice>
        <mc:Fallback xmlns="">
          <p:pic>
            <p:nvPicPr>
              <p:cNvPr id="134" name="Ink 133">
                <a:extLst>
                  <a:ext uri="{FF2B5EF4-FFF2-40B4-BE49-F238E27FC236}">
                    <a16:creationId xmlns:a16="http://schemas.microsoft.com/office/drawing/2014/main" id="{C02CFE9E-F45E-7ADD-C830-AD1675D70463}"/>
                  </a:ext>
                </a:extLst>
              </p:cNvPr>
              <p:cNvPicPr/>
              <p:nvPr/>
            </p:nvPicPr>
            <p:blipFill>
              <a:blip r:embed="rId115"/>
              <a:stretch>
                <a:fillRect/>
              </a:stretch>
            </p:blipFill>
            <p:spPr>
              <a:xfrm>
                <a:off x="700576" y="6473842"/>
                <a:ext cx="6948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35" name="Ink 134">
                <a:extLst>
                  <a:ext uri="{FF2B5EF4-FFF2-40B4-BE49-F238E27FC236}">
                    <a16:creationId xmlns:a16="http://schemas.microsoft.com/office/drawing/2014/main" id="{7BB525AC-EFA6-E0C0-9FAC-24C1B9E9922F}"/>
                  </a:ext>
                </a:extLst>
              </p14:cNvPr>
              <p14:cNvContentPartPr/>
              <p14:nvPr/>
            </p14:nvContentPartPr>
            <p14:xfrm>
              <a:off x="736576" y="4215562"/>
              <a:ext cx="6746760" cy="2399400"/>
            </p14:xfrm>
          </p:contentPart>
        </mc:Choice>
        <mc:Fallback xmlns="">
          <p:pic>
            <p:nvPicPr>
              <p:cNvPr id="135" name="Ink 134">
                <a:extLst>
                  <a:ext uri="{FF2B5EF4-FFF2-40B4-BE49-F238E27FC236}">
                    <a16:creationId xmlns:a16="http://schemas.microsoft.com/office/drawing/2014/main" id="{7BB525AC-EFA6-E0C0-9FAC-24C1B9E9922F}"/>
                  </a:ext>
                </a:extLst>
              </p:cNvPr>
              <p:cNvPicPr/>
              <p:nvPr/>
            </p:nvPicPr>
            <p:blipFill>
              <a:blip r:embed="rId117"/>
              <a:stretch>
                <a:fillRect/>
              </a:stretch>
            </p:blipFill>
            <p:spPr>
              <a:xfrm>
                <a:off x="700576" y="4179922"/>
                <a:ext cx="6818400" cy="2471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6" name="Ink 135">
                <a:extLst>
                  <a:ext uri="{FF2B5EF4-FFF2-40B4-BE49-F238E27FC236}">
                    <a16:creationId xmlns:a16="http://schemas.microsoft.com/office/drawing/2014/main" id="{1B49D67C-6E5A-13E7-FA28-561036732CCC}"/>
                  </a:ext>
                </a:extLst>
              </p14:cNvPr>
              <p14:cNvContentPartPr/>
              <p14:nvPr/>
            </p14:nvContentPartPr>
            <p14:xfrm>
              <a:off x="648376" y="4407802"/>
              <a:ext cx="130680" cy="2191680"/>
            </p14:xfrm>
          </p:contentPart>
        </mc:Choice>
        <mc:Fallback xmlns="">
          <p:pic>
            <p:nvPicPr>
              <p:cNvPr id="136" name="Ink 135">
                <a:extLst>
                  <a:ext uri="{FF2B5EF4-FFF2-40B4-BE49-F238E27FC236}">
                    <a16:creationId xmlns:a16="http://schemas.microsoft.com/office/drawing/2014/main" id="{1B49D67C-6E5A-13E7-FA28-561036732CCC}"/>
                  </a:ext>
                </a:extLst>
              </p:cNvPr>
              <p:cNvPicPr/>
              <p:nvPr/>
            </p:nvPicPr>
            <p:blipFill>
              <a:blip r:embed="rId119"/>
              <a:stretch>
                <a:fillRect/>
              </a:stretch>
            </p:blipFill>
            <p:spPr>
              <a:xfrm>
                <a:off x="612376" y="4372162"/>
                <a:ext cx="202320" cy="2263320"/>
              </a:xfrm>
              <a:prstGeom prst="rect">
                <a:avLst/>
              </a:prstGeom>
            </p:spPr>
          </p:pic>
        </mc:Fallback>
      </mc:AlternateContent>
    </p:spTree>
    <p:extLst>
      <p:ext uri="{BB962C8B-B14F-4D97-AF65-F5344CB8AC3E}">
        <p14:creationId xmlns:p14="http://schemas.microsoft.com/office/powerpoint/2010/main" val="16196712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0" y="1143000"/>
            <a:ext cx="4800600" cy="762000"/>
          </a:xfrm>
        </p:spPr>
        <p:txBody>
          <a:bodyPr>
            <a:normAutofit/>
          </a:bodyPr>
          <a:lstStyle/>
          <a:p>
            <a:pPr eaLnBrk="1" hangingPunct="1"/>
            <a:r>
              <a:rPr lang="en-US" sz="2000"/>
              <a:t>1. Determine semi-major axis using observed velocity (V), period (P)</a:t>
            </a:r>
          </a:p>
        </p:txBody>
      </p:sp>
      <p:pic>
        <p:nvPicPr>
          <p:cNvPr id="66563" name="Picture 4" descr="binary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8288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Line 5"/>
          <p:cNvSpPr>
            <a:spLocks noChangeShapeType="1"/>
          </p:cNvSpPr>
          <p:nvPr/>
        </p:nvSpPr>
        <p:spPr bwMode="auto">
          <a:xfrm>
            <a:off x="6629400" y="5486400"/>
            <a:ext cx="381000" cy="0"/>
          </a:xfrm>
          <a:prstGeom prst="line">
            <a:avLst/>
          </a:prstGeom>
          <a:noFill/>
          <a:ln w="9525">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565" name="Line 6"/>
          <p:cNvSpPr>
            <a:spLocks noChangeShapeType="1"/>
          </p:cNvSpPr>
          <p:nvPr/>
        </p:nvSpPr>
        <p:spPr bwMode="auto">
          <a:xfrm>
            <a:off x="7086600" y="5486400"/>
            <a:ext cx="1143000" cy="0"/>
          </a:xfrm>
          <a:prstGeom prst="line">
            <a:avLst/>
          </a:prstGeom>
          <a:noFill/>
          <a:ln w="9525">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566" name="Text Box 7"/>
          <p:cNvSpPr txBox="1">
            <a:spLocks noChangeArrowheads="1"/>
          </p:cNvSpPr>
          <p:nvPr/>
        </p:nvSpPr>
        <p:spPr bwMode="auto">
          <a:xfrm>
            <a:off x="6629400" y="5410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400" i="1">
                <a:solidFill>
                  <a:srgbClr val="3399FF"/>
                </a:solidFill>
                <a:latin typeface="Times New Roman" pitchFamily="18" charset="0"/>
              </a:rPr>
              <a:t>a</a:t>
            </a:r>
            <a:r>
              <a:rPr lang="en-US" sz="2400" i="1" baseline="-25000">
                <a:solidFill>
                  <a:srgbClr val="3399FF"/>
                </a:solidFill>
                <a:latin typeface="Times New Roman" pitchFamily="18" charset="0"/>
              </a:rPr>
              <a:t>1</a:t>
            </a:r>
          </a:p>
        </p:txBody>
      </p:sp>
      <p:sp>
        <p:nvSpPr>
          <p:cNvPr id="66567" name="Text Box 8"/>
          <p:cNvSpPr txBox="1">
            <a:spLocks noChangeArrowheads="1"/>
          </p:cNvSpPr>
          <p:nvPr/>
        </p:nvSpPr>
        <p:spPr bwMode="auto">
          <a:xfrm>
            <a:off x="7467600" y="5410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400" i="1">
                <a:solidFill>
                  <a:srgbClr val="FF6600"/>
                </a:solidFill>
                <a:latin typeface="Times New Roman" pitchFamily="18" charset="0"/>
              </a:rPr>
              <a:t>a</a:t>
            </a:r>
            <a:r>
              <a:rPr lang="en-US" sz="2400" i="1" baseline="-25000">
                <a:solidFill>
                  <a:srgbClr val="FF6600"/>
                </a:solidFill>
                <a:latin typeface="Times New Roman" pitchFamily="18" charset="0"/>
              </a:rPr>
              <a:t>2</a:t>
            </a:r>
          </a:p>
        </p:txBody>
      </p:sp>
      <p:sp>
        <p:nvSpPr>
          <p:cNvPr id="66568" name="Text Box 9"/>
          <p:cNvSpPr txBox="1">
            <a:spLocks noChangeArrowheads="1"/>
          </p:cNvSpPr>
          <p:nvPr/>
        </p:nvSpPr>
        <p:spPr bwMode="auto">
          <a:xfrm>
            <a:off x="6553200" y="5867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400" i="1">
                <a:solidFill>
                  <a:schemeClr val="tx2"/>
                </a:solidFill>
                <a:latin typeface="Times New Roman" pitchFamily="18" charset="0"/>
              </a:rPr>
              <a:t>a = a</a:t>
            </a:r>
            <a:r>
              <a:rPr lang="en-US" sz="2400" i="1" baseline="-25000">
                <a:solidFill>
                  <a:schemeClr val="tx2"/>
                </a:solidFill>
                <a:latin typeface="Times New Roman" pitchFamily="18" charset="0"/>
              </a:rPr>
              <a:t>1</a:t>
            </a:r>
            <a:r>
              <a:rPr lang="en-US" sz="2400" i="1">
                <a:solidFill>
                  <a:schemeClr val="tx2"/>
                </a:solidFill>
                <a:latin typeface="Times New Roman" pitchFamily="18" charset="0"/>
              </a:rPr>
              <a:t> + a</a:t>
            </a:r>
            <a:r>
              <a:rPr lang="en-US" sz="2400" i="1" baseline="-25000">
                <a:solidFill>
                  <a:schemeClr val="tx2"/>
                </a:solidFill>
                <a:latin typeface="Times New Roman" pitchFamily="18" charset="0"/>
              </a:rPr>
              <a:t>2</a:t>
            </a:r>
          </a:p>
        </p:txBody>
      </p:sp>
      <p:sp>
        <p:nvSpPr>
          <p:cNvPr id="66569" name="Text Box 10"/>
          <p:cNvSpPr txBox="1">
            <a:spLocks noChangeArrowheads="1"/>
          </p:cNvSpPr>
          <p:nvPr/>
        </p:nvSpPr>
        <p:spPr bwMode="auto">
          <a:xfrm>
            <a:off x="304800" y="0"/>
            <a:ext cx="8686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sz="3200" i="1">
                <a:solidFill>
                  <a:schemeClr val="tx2"/>
                </a:solidFill>
                <a:latin typeface="Times New Roman" pitchFamily="18" charset="0"/>
              </a:rPr>
              <a:t>Determining component masses of eclipsing binaries using velocity curves</a:t>
            </a:r>
          </a:p>
        </p:txBody>
      </p:sp>
      <p:sp>
        <p:nvSpPr>
          <p:cNvPr id="66570" name="Text Box 12"/>
          <p:cNvSpPr txBox="1">
            <a:spLocks noChangeArrowheads="1"/>
          </p:cNvSpPr>
          <p:nvPr/>
        </p:nvSpPr>
        <p:spPr bwMode="auto">
          <a:xfrm>
            <a:off x="381000" y="3200400"/>
            <a:ext cx="4724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a:solidFill>
                  <a:schemeClr val="tx2"/>
                </a:solidFill>
              </a:rPr>
              <a:t>2. Determine sum of masses using Kepler’s 3</a:t>
            </a:r>
            <a:r>
              <a:rPr lang="en-US" sz="2000" baseline="30000">
                <a:solidFill>
                  <a:schemeClr val="tx2"/>
                </a:solidFill>
              </a:rPr>
              <a:t>rd</a:t>
            </a:r>
            <a:r>
              <a:rPr lang="en-US" sz="2000">
                <a:solidFill>
                  <a:schemeClr val="tx2"/>
                </a:solidFill>
              </a:rPr>
              <a:t> law </a:t>
            </a:r>
          </a:p>
        </p:txBody>
      </p:sp>
      <p:sp>
        <p:nvSpPr>
          <p:cNvPr id="66571" name="Text Box 13"/>
          <p:cNvSpPr txBox="1">
            <a:spLocks noChangeArrowheads="1"/>
          </p:cNvSpPr>
          <p:nvPr/>
        </p:nvSpPr>
        <p:spPr bwMode="auto">
          <a:xfrm>
            <a:off x="381000" y="4800600"/>
            <a:ext cx="449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a:solidFill>
                  <a:schemeClr val="tx2"/>
                </a:solidFill>
              </a:rPr>
              <a:t>3. Determine mass ratio using a</a:t>
            </a:r>
            <a:r>
              <a:rPr lang="en-US" sz="2000" baseline="-25000">
                <a:solidFill>
                  <a:schemeClr val="tx2"/>
                </a:solidFill>
              </a:rPr>
              <a:t>1</a:t>
            </a:r>
            <a:r>
              <a:rPr lang="en-US" sz="2000">
                <a:solidFill>
                  <a:schemeClr val="tx2"/>
                </a:solidFill>
              </a:rPr>
              <a:t>, a</a:t>
            </a:r>
            <a:r>
              <a:rPr lang="en-US" sz="2000" baseline="-25000">
                <a:solidFill>
                  <a:schemeClr val="tx2"/>
                </a:solidFill>
              </a:rPr>
              <a:t>2</a:t>
            </a:r>
          </a:p>
        </p:txBody>
      </p:sp>
      <p:sp>
        <p:nvSpPr>
          <p:cNvPr id="66572" name="Text Box 15"/>
          <p:cNvSpPr txBox="1">
            <a:spLocks noChangeArrowheads="1"/>
          </p:cNvSpPr>
          <p:nvPr/>
        </p:nvSpPr>
        <p:spPr bwMode="auto">
          <a:xfrm>
            <a:off x="304800" y="5927725"/>
            <a:ext cx="594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a:solidFill>
                  <a:schemeClr val="tx2"/>
                </a:solidFill>
              </a:rPr>
              <a:t>4. Use sum, ratio to determine component masses</a:t>
            </a:r>
          </a:p>
        </p:txBody>
      </p:sp>
      <p:graphicFrame>
        <p:nvGraphicFramePr>
          <p:cNvPr id="66573" name="Object 16"/>
          <p:cNvGraphicFramePr>
            <a:graphicFrameLocks noChangeAspect="1"/>
          </p:cNvGraphicFramePr>
          <p:nvPr/>
        </p:nvGraphicFramePr>
        <p:xfrm>
          <a:off x="1066800" y="1828800"/>
          <a:ext cx="2743200" cy="1203325"/>
        </p:xfrm>
        <a:graphic>
          <a:graphicData uri="http://schemas.openxmlformats.org/presentationml/2006/ole">
            <mc:AlternateContent xmlns:mc="http://schemas.openxmlformats.org/markup-compatibility/2006">
              <mc:Choice xmlns:v="urn:schemas-microsoft-com:vml" Requires="v">
                <p:oleObj spid="_x0000_s2089" name="Equation" r:id="rId4" imgW="1447172" imgH="634725" progId="Equation.3">
                  <p:embed/>
                </p:oleObj>
              </mc:Choice>
              <mc:Fallback>
                <p:oleObj name="Equation" r:id="rId4" imgW="1447172" imgH="634725" progId="Equation.3">
                  <p:embed/>
                  <p:pic>
                    <p:nvPicPr>
                      <p:cNvPr id="66573"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828800"/>
                        <a:ext cx="274320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4" name="Object 17"/>
          <p:cNvGraphicFramePr>
            <a:graphicFrameLocks noChangeAspect="1"/>
          </p:cNvGraphicFramePr>
          <p:nvPr/>
        </p:nvGraphicFramePr>
        <p:xfrm>
          <a:off x="1524000" y="3581400"/>
          <a:ext cx="2209800" cy="998538"/>
        </p:xfrm>
        <a:graphic>
          <a:graphicData uri="http://schemas.openxmlformats.org/presentationml/2006/ole">
            <mc:AlternateContent xmlns:mc="http://schemas.openxmlformats.org/markup-compatibility/2006">
              <mc:Choice xmlns:v="urn:schemas-microsoft-com:vml" Requires="v">
                <p:oleObj spid="_x0000_s2090" name="Equation" r:id="rId6" imgW="927100" imgH="419100" progId="Equation.3">
                  <p:embed/>
                </p:oleObj>
              </mc:Choice>
              <mc:Fallback>
                <p:oleObj name="Equation" r:id="rId6" imgW="927100" imgH="419100" progId="Equation.3">
                  <p:embed/>
                  <p:pic>
                    <p:nvPicPr>
                      <p:cNvPr id="66574"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581400"/>
                        <a:ext cx="2209800" cy="99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5" name="Object 18"/>
          <p:cNvGraphicFramePr>
            <a:graphicFrameLocks noChangeAspect="1"/>
          </p:cNvGraphicFramePr>
          <p:nvPr/>
        </p:nvGraphicFramePr>
        <p:xfrm>
          <a:off x="533400" y="5181600"/>
          <a:ext cx="4781550" cy="554038"/>
        </p:xfrm>
        <a:graphic>
          <a:graphicData uri="http://schemas.openxmlformats.org/presentationml/2006/ole">
            <mc:AlternateContent xmlns:mc="http://schemas.openxmlformats.org/markup-compatibility/2006">
              <mc:Choice xmlns:v="urn:schemas-microsoft-com:vml" Requires="v">
                <p:oleObj spid="_x0000_s2091" name="Equation" r:id="rId8" imgW="1866090" imgH="215806" progId="Equation.3">
                  <p:embed/>
                </p:oleObj>
              </mc:Choice>
              <mc:Fallback>
                <p:oleObj name="Equation" r:id="rId8" imgW="1866090" imgH="215806" progId="Equation.3">
                  <p:embed/>
                  <p:pic>
                    <p:nvPicPr>
                      <p:cNvPr id="66575"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5181600"/>
                        <a:ext cx="478155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83865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ECLIPSING BINARIES</a:t>
            </a:r>
          </a:p>
        </p:txBody>
      </p:sp>
      <p:pic>
        <p:nvPicPr>
          <p:cNvPr id="4" name="Picture 4" descr="Figure 7"/>
          <p:cNvPicPr>
            <a:picLocks noChangeAspect="1" noChangeArrowheads="1"/>
          </p:cNvPicPr>
          <p:nvPr/>
        </p:nvPicPr>
        <p:blipFill>
          <a:blip r:embed="rId2"/>
          <a:srcRect/>
          <a:stretch>
            <a:fillRect/>
          </a:stretch>
        </p:blipFill>
        <p:spPr bwMode="auto">
          <a:xfrm>
            <a:off x="533400" y="1905000"/>
            <a:ext cx="8305800" cy="3928419"/>
          </a:xfrm>
          <a:prstGeom prst="rect">
            <a:avLst/>
          </a:prstGeom>
          <a:noFill/>
          <a:ln w="9525">
            <a:noFill/>
            <a:miter lim="800000"/>
            <a:headEnd/>
            <a:tailEnd/>
          </a:ln>
        </p:spPr>
      </p:pic>
      <p:sp>
        <p:nvSpPr>
          <p:cNvPr id="5" name="TextBox 4"/>
          <p:cNvSpPr txBox="1"/>
          <p:nvPr/>
        </p:nvSpPr>
        <p:spPr>
          <a:xfrm>
            <a:off x="457200" y="1371600"/>
            <a:ext cx="8382000" cy="400110"/>
          </a:xfrm>
          <a:prstGeom prst="rect">
            <a:avLst/>
          </a:prstGeom>
          <a:noFill/>
        </p:spPr>
        <p:txBody>
          <a:bodyPr wrap="square" rtlCol="0">
            <a:spAutoFit/>
          </a:bodyPr>
          <a:lstStyle/>
          <a:p>
            <a:r>
              <a:rPr lang="en-US" sz="2000" b="1" dirty="0"/>
              <a:t>WHEN ONE OF THE STARS ECLIPSES THE OTHER (PARTIALLY OR FULLY)</a:t>
            </a:r>
          </a:p>
        </p:txBody>
      </p:sp>
      <p:pic>
        <p:nvPicPr>
          <p:cNvPr id="9218" name="Picture 2"/>
          <p:cNvPicPr>
            <a:picLocks noChangeAspect="1" noChangeArrowheads="1"/>
          </p:cNvPicPr>
          <p:nvPr/>
        </p:nvPicPr>
        <p:blipFill>
          <a:blip r:embed="rId3"/>
          <a:srcRect/>
          <a:stretch>
            <a:fillRect/>
          </a:stretch>
        </p:blipFill>
        <p:spPr bwMode="auto">
          <a:xfrm>
            <a:off x="914400" y="5486400"/>
            <a:ext cx="2876550" cy="1038225"/>
          </a:xfrm>
          <a:prstGeom prst="rect">
            <a:avLst/>
          </a:prstGeom>
          <a:noFill/>
          <a:ln w="9525">
            <a:noFill/>
            <a:miter lim="800000"/>
            <a:headEnd/>
            <a:tailEnd/>
          </a:ln>
          <a:effectLst/>
        </p:spPr>
      </p:pic>
      <p:sp>
        <p:nvSpPr>
          <p:cNvPr id="7" name="TextBox 6"/>
          <p:cNvSpPr txBox="1"/>
          <p:nvPr/>
        </p:nvSpPr>
        <p:spPr>
          <a:xfrm>
            <a:off x="457200" y="4705290"/>
            <a:ext cx="8382000" cy="400110"/>
          </a:xfrm>
          <a:prstGeom prst="rect">
            <a:avLst/>
          </a:prstGeom>
          <a:noFill/>
        </p:spPr>
        <p:txBody>
          <a:bodyPr wrap="square" rtlCol="0">
            <a:spAutoFit/>
          </a:bodyPr>
          <a:lstStyle/>
          <a:p>
            <a:r>
              <a:rPr lang="en-US" sz="2000" b="1" dirty="0"/>
              <a:t>RADIUS OF THE SMALL STAR</a:t>
            </a:r>
          </a:p>
        </p:txBody>
      </p:sp>
    </p:spTree>
    <p:extLst>
      <p:ext uri="{BB962C8B-B14F-4D97-AF65-F5344CB8AC3E}">
        <p14:creationId xmlns:p14="http://schemas.microsoft.com/office/powerpoint/2010/main" val="35333432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Figure 7"/>
          <p:cNvPicPr>
            <a:picLocks noChangeAspect="1" noChangeArrowheads="1"/>
          </p:cNvPicPr>
          <p:nvPr/>
        </p:nvPicPr>
        <p:blipFill>
          <a:blip r:embed="rId2"/>
          <a:srcRect/>
          <a:stretch>
            <a:fillRect/>
          </a:stretch>
        </p:blipFill>
        <p:spPr bwMode="auto">
          <a:xfrm>
            <a:off x="76200" y="228600"/>
            <a:ext cx="8915400" cy="4296403"/>
          </a:xfrm>
          <a:prstGeom prst="rect">
            <a:avLst/>
          </a:prstGeom>
          <a:noFill/>
          <a:ln w="9525">
            <a:noFill/>
            <a:miter lim="800000"/>
            <a:headEnd/>
            <a:tailEnd/>
          </a:ln>
        </p:spPr>
      </p:pic>
      <p:pic>
        <p:nvPicPr>
          <p:cNvPr id="10242" name="Picture 2"/>
          <p:cNvPicPr>
            <a:picLocks noChangeAspect="1" noChangeArrowheads="1"/>
          </p:cNvPicPr>
          <p:nvPr/>
        </p:nvPicPr>
        <p:blipFill>
          <a:blip r:embed="rId3"/>
          <a:srcRect/>
          <a:stretch>
            <a:fillRect/>
          </a:stretch>
        </p:blipFill>
        <p:spPr bwMode="auto">
          <a:xfrm>
            <a:off x="685800" y="4953000"/>
            <a:ext cx="6061364" cy="1066800"/>
          </a:xfrm>
          <a:prstGeom prst="rect">
            <a:avLst/>
          </a:prstGeom>
          <a:noFill/>
          <a:ln w="9525">
            <a:noFill/>
            <a:miter lim="800000"/>
            <a:headEnd/>
            <a:tailEnd/>
          </a:ln>
          <a:effectLst/>
        </p:spPr>
      </p:pic>
    </p:spTree>
    <p:extLst>
      <p:ext uri="{BB962C8B-B14F-4D97-AF65-F5344CB8AC3E}">
        <p14:creationId xmlns:p14="http://schemas.microsoft.com/office/powerpoint/2010/main" val="4280406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8934211007"/>
          <p:cNvPicPr>
            <a:picLocks noChangeAspect="1" noChangeArrowheads="1"/>
          </p:cNvPicPr>
          <p:nvPr/>
        </p:nvPicPr>
        <p:blipFill>
          <a:blip r:embed="rId2"/>
          <a:srcRect/>
          <a:stretch>
            <a:fillRect/>
          </a:stretch>
        </p:blipFill>
        <p:spPr bwMode="auto">
          <a:xfrm>
            <a:off x="2743200" y="3392111"/>
            <a:ext cx="5791200" cy="3389690"/>
          </a:xfrm>
          <a:prstGeom prst="rect">
            <a:avLst/>
          </a:prstGeom>
          <a:noFill/>
        </p:spPr>
      </p:pic>
      <p:pic>
        <p:nvPicPr>
          <p:cNvPr id="5" name="Picture 6" descr="Eclipsing_binary_star_animation_2"/>
          <p:cNvPicPr>
            <a:picLocks noChangeAspect="1" noChangeArrowheads="1" noCrop="1"/>
          </p:cNvPicPr>
          <p:nvPr/>
        </p:nvPicPr>
        <p:blipFill>
          <a:blip r:embed="rId3"/>
          <a:srcRect/>
          <a:stretch>
            <a:fillRect/>
          </a:stretch>
        </p:blipFill>
        <p:spPr bwMode="auto">
          <a:xfrm>
            <a:off x="381000" y="304800"/>
            <a:ext cx="4038600" cy="3028950"/>
          </a:xfrm>
          <a:prstGeom prst="rect">
            <a:avLst/>
          </a:prstGeom>
          <a:noFill/>
        </p:spPr>
      </p:pic>
    </p:spTree>
    <p:extLst>
      <p:ext uri="{BB962C8B-B14F-4D97-AF65-F5344CB8AC3E}">
        <p14:creationId xmlns:p14="http://schemas.microsoft.com/office/powerpoint/2010/main" val="12596486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7" y="1752601"/>
            <a:ext cx="8862288"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452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7" y="1763713"/>
            <a:ext cx="9154713" cy="35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591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B8200-6646-4009-B82D-125C4C7D0318}"/>
              </a:ext>
            </a:extLst>
          </p:cNvPr>
          <p:cNvSpPr/>
          <p:nvPr/>
        </p:nvSpPr>
        <p:spPr>
          <a:xfrm>
            <a:off x="304800" y="58847"/>
            <a:ext cx="8610600" cy="6186309"/>
          </a:xfrm>
          <a:prstGeom prst="rect">
            <a:avLst/>
          </a:prstGeom>
        </p:spPr>
        <p:txBody>
          <a:bodyPr wrap="square">
            <a:spAutoFit/>
          </a:bodyPr>
          <a:lstStyle/>
          <a:p>
            <a:r>
              <a:rPr lang="en-GB" dirty="0">
                <a:solidFill>
                  <a:srgbClr val="000000"/>
                </a:solidFill>
                <a:latin typeface="Times New Roman" panose="02020603050405020304" pitchFamily="18" charset="0"/>
              </a:rPr>
              <a:t>Going from this light curve, and spectra of the two stars measured at several times, to the physical parameters of each star involves several steps.</a:t>
            </a:r>
          </a:p>
          <a:p>
            <a:pPr>
              <a:buFont typeface="Arial" panose="020B0604020202020204" pitchFamily="34" charset="0"/>
              <a:buChar char="•"/>
            </a:pPr>
            <a:r>
              <a:rPr lang="en-GB" b="1" dirty="0">
                <a:solidFill>
                  <a:srgbClr val="000000"/>
                </a:solidFill>
                <a:latin typeface="Times New Roman" panose="02020603050405020304" pitchFamily="18" charset="0"/>
              </a:rPr>
              <a:t>Step I </a:t>
            </a:r>
          </a:p>
          <a:p>
            <a:pPr>
              <a:buFont typeface="Arial" panose="020B0604020202020204" pitchFamily="34" charset="0"/>
              <a:buChar char="•"/>
            </a:pPr>
            <a:r>
              <a:rPr lang="en-GB" dirty="0">
                <a:solidFill>
                  <a:srgbClr val="000000"/>
                </a:solidFill>
                <a:latin typeface="Times New Roman" panose="02020603050405020304" pitchFamily="18" charset="0"/>
              </a:rPr>
              <a:t>the radial velocity of each star</a:t>
            </a:r>
          </a:p>
          <a:p>
            <a:pPr>
              <a:buFont typeface="Arial" panose="020B0604020202020204" pitchFamily="34" charset="0"/>
              <a:buChar char="•"/>
            </a:pPr>
            <a:r>
              <a:rPr lang="en-GB" dirty="0">
                <a:solidFill>
                  <a:srgbClr val="000000"/>
                </a:solidFill>
                <a:latin typeface="Times New Roman" panose="02020603050405020304" pitchFamily="18" charset="0"/>
              </a:rPr>
              <a:t>the width of the eclipses</a:t>
            </a:r>
          </a:p>
          <a:p>
            <a:r>
              <a:rPr lang="en-GB" dirty="0">
                <a:solidFill>
                  <a:srgbClr val="000000"/>
                </a:solidFill>
                <a:latin typeface="Times New Roman" panose="02020603050405020304" pitchFamily="18" charset="0"/>
              </a:rPr>
              <a:t>which together yield</a:t>
            </a:r>
          </a:p>
          <a:p>
            <a:r>
              <a:rPr lang="en-GB" b="1" dirty="0">
                <a:solidFill>
                  <a:srgbClr val="000000"/>
                </a:solidFill>
                <a:latin typeface="Times New Roman" panose="02020603050405020304" pitchFamily="18" charset="0"/>
              </a:rPr>
              <a:t>⇒</a:t>
            </a:r>
            <a:r>
              <a:rPr lang="en-GB" dirty="0">
                <a:solidFill>
                  <a:srgbClr val="000000"/>
                </a:solidFill>
                <a:latin typeface="Times New Roman" panose="02020603050405020304" pitchFamily="18" charset="0"/>
              </a:rPr>
              <a:t> the size of each star</a:t>
            </a:r>
          </a:p>
          <a:p>
            <a:r>
              <a:rPr lang="en-GB" b="1" dirty="0">
                <a:solidFill>
                  <a:srgbClr val="000000"/>
                </a:solidFill>
                <a:latin typeface="Times New Roman" panose="02020603050405020304" pitchFamily="18" charset="0"/>
              </a:rPr>
              <a:t>Step II</a:t>
            </a:r>
            <a:endParaRPr lang="en-GB" dirty="0">
              <a:solidFill>
                <a:srgbClr val="000000"/>
              </a:solidFill>
              <a:latin typeface="Times New Roman" panose="02020603050405020304" pitchFamily="18" charset="0"/>
            </a:endParaRPr>
          </a:p>
          <a:p>
            <a:pPr>
              <a:buFont typeface="Arial" panose="020B0604020202020204" pitchFamily="34" charset="0"/>
              <a:buChar char="•"/>
            </a:pPr>
            <a:r>
              <a:rPr lang="en-GB" dirty="0">
                <a:solidFill>
                  <a:srgbClr val="000000"/>
                </a:solidFill>
                <a:latin typeface="Times New Roman" panose="02020603050405020304" pitchFamily="18" charset="0"/>
              </a:rPr>
              <a:t>the radial velocity of each star</a:t>
            </a:r>
          </a:p>
          <a:p>
            <a:pPr>
              <a:buFont typeface="Arial" panose="020B0604020202020204" pitchFamily="34" charset="0"/>
              <a:buChar char="•"/>
            </a:pPr>
            <a:r>
              <a:rPr lang="en-GB" dirty="0">
                <a:solidFill>
                  <a:srgbClr val="000000"/>
                </a:solidFill>
                <a:latin typeface="Times New Roman" panose="02020603050405020304" pitchFamily="18" charset="0"/>
              </a:rPr>
              <a:t>the period of the orbit</a:t>
            </a:r>
          </a:p>
          <a:p>
            <a:r>
              <a:rPr lang="en-GB" dirty="0">
                <a:solidFill>
                  <a:srgbClr val="000000"/>
                </a:solidFill>
                <a:latin typeface="Times New Roman" panose="02020603050405020304" pitchFamily="18" charset="0"/>
              </a:rPr>
              <a:t>which together yield</a:t>
            </a:r>
          </a:p>
          <a:p>
            <a:r>
              <a:rPr lang="en-GB" b="1" dirty="0">
                <a:solidFill>
                  <a:srgbClr val="000000"/>
                </a:solidFill>
                <a:latin typeface="Times New Roman" panose="02020603050405020304" pitchFamily="18" charset="0"/>
              </a:rPr>
              <a:t>⇒</a:t>
            </a:r>
            <a:r>
              <a:rPr lang="en-GB" dirty="0">
                <a:solidFill>
                  <a:srgbClr val="000000"/>
                </a:solidFill>
                <a:latin typeface="Times New Roman" panose="02020603050405020304" pitchFamily="18" charset="0"/>
              </a:rPr>
              <a:t> the size of each orbit</a:t>
            </a:r>
            <a:br>
              <a:rPr lang="en-GB" dirty="0">
                <a:solidFill>
                  <a:srgbClr val="000000"/>
                </a:solidFill>
                <a:latin typeface="Times New Roman" panose="02020603050405020304" pitchFamily="18" charset="0"/>
              </a:rPr>
            </a:br>
            <a:r>
              <a:rPr lang="en-GB" b="1" dirty="0">
                <a:solidFill>
                  <a:srgbClr val="000000"/>
                </a:solidFill>
                <a:latin typeface="Times New Roman" panose="02020603050405020304" pitchFamily="18" charset="0"/>
              </a:rPr>
              <a:t>⇒</a:t>
            </a:r>
            <a:r>
              <a:rPr lang="en-GB" dirty="0">
                <a:solidFill>
                  <a:srgbClr val="000000"/>
                </a:solidFill>
                <a:latin typeface="Times New Roman" panose="02020603050405020304" pitchFamily="18" charset="0"/>
              </a:rPr>
              <a:t> the mass of each star</a:t>
            </a:r>
          </a:p>
          <a:p>
            <a:r>
              <a:rPr lang="en-GB" b="1" dirty="0">
                <a:solidFill>
                  <a:srgbClr val="000000"/>
                </a:solidFill>
                <a:latin typeface="Times New Roman" panose="02020603050405020304" pitchFamily="18" charset="0"/>
              </a:rPr>
              <a:t>Step III</a:t>
            </a:r>
            <a:endParaRPr lang="en-GB" dirty="0">
              <a:solidFill>
                <a:srgbClr val="000000"/>
              </a:solidFill>
              <a:latin typeface="Times New Roman" panose="02020603050405020304" pitchFamily="18" charset="0"/>
            </a:endParaRPr>
          </a:p>
          <a:p>
            <a:pPr>
              <a:buFont typeface="Arial" panose="020B0604020202020204" pitchFamily="34" charset="0"/>
              <a:buChar char="•"/>
            </a:pPr>
            <a:r>
              <a:rPr lang="en-GB" dirty="0">
                <a:solidFill>
                  <a:srgbClr val="000000"/>
                </a:solidFill>
                <a:latin typeface="Times New Roman" panose="02020603050405020304" pitchFamily="18" charset="0"/>
              </a:rPr>
              <a:t>the temperature of each star</a:t>
            </a:r>
          </a:p>
          <a:p>
            <a:pPr>
              <a:buFont typeface="Arial" panose="020B0604020202020204" pitchFamily="34" charset="0"/>
              <a:buChar char="•"/>
            </a:pPr>
            <a:r>
              <a:rPr lang="en-GB" dirty="0">
                <a:solidFill>
                  <a:srgbClr val="000000"/>
                </a:solidFill>
                <a:latin typeface="Times New Roman" panose="02020603050405020304" pitchFamily="18" charset="0"/>
              </a:rPr>
              <a:t>models of the emission by stellar atmospheres</a:t>
            </a:r>
          </a:p>
          <a:p>
            <a:r>
              <a:rPr lang="en-GB" dirty="0">
                <a:solidFill>
                  <a:srgbClr val="000000"/>
                </a:solidFill>
                <a:latin typeface="Times New Roman" panose="02020603050405020304" pitchFamily="18" charset="0"/>
              </a:rPr>
              <a:t>which combined with size yields</a:t>
            </a:r>
          </a:p>
          <a:p>
            <a:r>
              <a:rPr lang="en-GB" b="1" dirty="0">
                <a:solidFill>
                  <a:srgbClr val="000000"/>
                </a:solidFill>
                <a:latin typeface="Times New Roman" panose="02020603050405020304" pitchFamily="18" charset="0"/>
              </a:rPr>
              <a:t>⇒</a:t>
            </a:r>
            <a:r>
              <a:rPr lang="en-GB" dirty="0">
                <a:solidFill>
                  <a:srgbClr val="000000"/>
                </a:solidFill>
                <a:latin typeface="Times New Roman" panose="02020603050405020304" pitchFamily="18" charset="0"/>
              </a:rPr>
              <a:t> the luminosity of each star</a:t>
            </a:r>
          </a:p>
          <a:p>
            <a:r>
              <a:rPr lang="en-GB" b="1" dirty="0">
                <a:solidFill>
                  <a:srgbClr val="000000"/>
                </a:solidFill>
                <a:latin typeface="Times New Roman" panose="02020603050405020304" pitchFamily="18" charset="0"/>
              </a:rPr>
              <a:t>Step IV</a:t>
            </a:r>
            <a:endParaRPr lang="en-GB" dirty="0">
              <a:solidFill>
                <a:srgbClr val="000000"/>
              </a:solidFill>
              <a:latin typeface="Times New Roman" panose="02020603050405020304" pitchFamily="18" charset="0"/>
            </a:endParaRPr>
          </a:p>
          <a:p>
            <a:pPr>
              <a:buFont typeface="Arial" panose="020B0604020202020204" pitchFamily="34" charset="0"/>
              <a:buChar char="•"/>
            </a:pPr>
            <a:r>
              <a:rPr lang="en-GB" dirty="0">
                <a:solidFill>
                  <a:srgbClr val="000000"/>
                </a:solidFill>
                <a:latin typeface="Times New Roman" panose="02020603050405020304" pitchFamily="18" charset="0"/>
              </a:rPr>
              <a:t>the apparent magnitude of the system</a:t>
            </a:r>
          </a:p>
          <a:p>
            <a:r>
              <a:rPr lang="en-GB" dirty="0">
                <a:solidFill>
                  <a:srgbClr val="000000"/>
                </a:solidFill>
                <a:latin typeface="Times New Roman" panose="02020603050405020304" pitchFamily="18" charset="0"/>
              </a:rPr>
              <a:t>which together with the luminosity of the stars yields</a:t>
            </a:r>
          </a:p>
          <a:p>
            <a:r>
              <a:rPr lang="en-GB" b="1" dirty="0">
                <a:solidFill>
                  <a:srgbClr val="000000"/>
                </a:solidFill>
                <a:latin typeface="Times New Roman" panose="02020603050405020304" pitchFamily="18" charset="0"/>
              </a:rPr>
              <a:t>⇒</a:t>
            </a:r>
            <a:r>
              <a:rPr lang="en-GB" dirty="0">
                <a:solidFill>
                  <a:srgbClr val="000000"/>
                </a:solidFill>
                <a:latin typeface="Times New Roman" panose="02020603050405020304" pitchFamily="18" charset="0"/>
              </a:rPr>
              <a:t> the distance to the system</a:t>
            </a:r>
          </a:p>
        </p:txBody>
      </p:sp>
    </p:spTree>
    <p:extLst>
      <p:ext uri="{BB962C8B-B14F-4D97-AF65-F5344CB8AC3E}">
        <p14:creationId xmlns:p14="http://schemas.microsoft.com/office/powerpoint/2010/main" val="1995101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81348-7A8F-462A-B327-046AEFA5A4EE}"/>
              </a:ext>
            </a:extLst>
          </p:cNvPr>
          <p:cNvPicPr>
            <a:picLocks noChangeAspect="1"/>
          </p:cNvPicPr>
          <p:nvPr/>
        </p:nvPicPr>
        <p:blipFill rotWithShape="1">
          <a:blip r:embed="rId2"/>
          <a:srcRect t="15926" r="30833" b="7037"/>
          <a:stretch/>
        </p:blipFill>
        <p:spPr>
          <a:xfrm>
            <a:off x="990600" y="341523"/>
            <a:ext cx="7239000" cy="4535277"/>
          </a:xfrm>
          <a:prstGeom prst="rect">
            <a:avLst/>
          </a:prstGeom>
        </p:spPr>
      </p:pic>
      <p:sp>
        <p:nvSpPr>
          <p:cNvPr id="3" name="Rectangle 2">
            <a:extLst>
              <a:ext uri="{FF2B5EF4-FFF2-40B4-BE49-F238E27FC236}">
                <a16:creationId xmlns:a16="http://schemas.microsoft.com/office/drawing/2014/main" id="{C3C1C87F-3243-4C81-AE11-AAB986116870}"/>
              </a:ext>
            </a:extLst>
          </p:cNvPr>
          <p:cNvSpPr/>
          <p:nvPr/>
        </p:nvSpPr>
        <p:spPr>
          <a:xfrm>
            <a:off x="1143000" y="5029200"/>
            <a:ext cx="7239000" cy="923330"/>
          </a:xfrm>
          <a:prstGeom prst="rect">
            <a:avLst/>
          </a:prstGeom>
        </p:spPr>
        <p:txBody>
          <a:bodyPr wrap="square">
            <a:spAutoFit/>
          </a:bodyPr>
          <a:lstStyle/>
          <a:p>
            <a:r>
              <a:rPr lang="en-GB" dirty="0">
                <a:solidFill>
                  <a:srgbClr val="000000"/>
                </a:solidFill>
                <a:latin typeface="Times New Roman" panose="02020603050405020304" pitchFamily="18" charset="0"/>
              </a:rPr>
              <a:t>Our example involves measurements of a star with </a:t>
            </a:r>
            <a:r>
              <a:rPr lang="en-GB" dirty="0">
                <a:latin typeface="Times New Roman" panose="02020603050405020304" pitchFamily="18" charset="0"/>
                <a:hlinkClick r:id="rId3"/>
              </a:rPr>
              <a:t>the Kepler space telescope, </a:t>
            </a:r>
            <a:r>
              <a:rPr lang="en-GB" dirty="0">
                <a:solidFill>
                  <a:srgbClr val="000000"/>
                </a:solidFill>
                <a:latin typeface="Times New Roman" panose="02020603050405020304" pitchFamily="18" charset="0"/>
              </a:rPr>
              <a:t>which made </a:t>
            </a:r>
            <a:r>
              <a:rPr lang="en-GB" i="1" dirty="0">
                <a:solidFill>
                  <a:srgbClr val="000000"/>
                </a:solidFill>
                <a:latin typeface="Times New Roman" panose="02020603050405020304" pitchFamily="18" charset="0"/>
              </a:rPr>
              <a:t>very</a:t>
            </a:r>
            <a:r>
              <a:rPr lang="en-GB" dirty="0">
                <a:solidFill>
                  <a:srgbClr val="000000"/>
                </a:solidFill>
                <a:latin typeface="Times New Roman" panose="02020603050405020304" pitchFamily="18" charset="0"/>
              </a:rPr>
              <a:t> precise light curves. Take a look at its measurements of </a:t>
            </a:r>
            <a:r>
              <a:rPr lang="en-GB" dirty="0">
                <a:latin typeface="Times New Roman" panose="02020603050405020304" pitchFamily="18" charset="0"/>
                <a:hlinkClick r:id="rId4"/>
              </a:rPr>
              <a:t>KIC 8736245.</a:t>
            </a:r>
            <a:endParaRPr lang="en-AE" dirty="0"/>
          </a:p>
        </p:txBody>
      </p:sp>
    </p:spTree>
    <p:extLst>
      <p:ext uri="{BB962C8B-B14F-4D97-AF65-F5344CB8AC3E}">
        <p14:creationId xmlns:p14="http://schemas.microsoft.com/office/powerpoint/2010/main" val="38295702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DDFEB6-BC87-419B-A872-E840D3BB5F31}"/>
              </a:ext>
            </a:extLst>
          </p:cNvPr>
          <p:cNvSpPr>
            <a:spLocks noChangeArrowheads="1"/>
          </p:cNvSpPr>
          <p:nvPr/>
        </p:nvSpPr>
        <p:spPr bwMode="auto">
          <a:xfrm>
            <a:off x="457200" y="1017657"/>
            <a:ext cx="7696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Unicode MS"/>
              </a:rPr>
              <a:t>Q: What is the period of this orbit? Express your answer in days, and in seconds</a:t>
            </a:r>
            <a:r>
              <a:rPr kumimoji="0" lang="en-US" altLang="en-US" sz="1600" b="0" i="0" u="none" strike="noStrike" cap="none" normalizeH="0" baseline="0" dirty="0">
                <a:ln>
                  <a:noFill/>
                </a:ln>
                <a:solidFill>
                  <a:srgbClr val="000000"/>
                </a:solidFill>
                <a:effectLst/>
                <a:latin typeface="Arial Unicode MS"/>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16785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20364</TotalTime>
  <Words>5265</Words>
  <Application>Microsoft Office PowerPoint</Application>
  <PresentationFormat>On-screen Show (4:3)</PresentationFormat>
  <Paragraphs>388</Paragraphs>
  <Slides>135</Slides>
  <Notes>6</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135</vt:i4>
      </vt:variant>
    </vt:vector>
  </HeadingPairs>
  <TitlesOfParts>
    <vt:vector size="150" baseType="lpstr">
      <vt:lpstr>MS PGothic</vt:lpstr>
      <vt:lpstr>Acrobat</vt:lpstr>
      <vt:lpstr>-apple-system</vt:lpstr>
      <vt:lpstr>Arial</vt:lpstr>
      <vt:lpstr>Arial Unicode MS</vt:lpstr>
      <vt:lpstr>Calibri</vt:lpstr>
      <vt:lpstr>Calibri Light</vt:lpstr>
      <vt:lpstr>Garamond</vt:lpstr>
      <vt:lpstr>Open Sans</vt:lpstr>
      <vt:lpstr>Symbol</vt:lpstr>
      <vt:lpstr>Tempus Sans ITC</vt:lpstr>
      <vt:lpstr>Times New Roman</vt:lpstr>
      <vt:lpstr>Wingdings</vt:lpstr>
      <vt:lpstr>Retrospect</vt:lpstr>
      <vt:lpstr>Equation</vt:lpstr>
      <vt:lpstr>Astronomical Parameters</vt:lpstr>
      <vt:lpstr>I. DISTANCE</vt:lpstr>
      <vt:lpstr>Cosmic Distance Ladder</vt:lpstr>
      <vt:lpstr>Cosmic Distance Ladder 1. Radar Range (within Solar System)</vt:lpstr>
      <vt:lpstr>Cosmic Distance Ladder 2. Parallax (Nearby Stars)</vt:lpstr>
      <vt:lpstr>Cosmic Distance Ladder Parallax (Nearby Stars)</vt:lpstr>
      <vt:lpstr>Cosmic Distance Ladder Parallax ( Nearby Stars )</vt:lpstr>
      <vt:lpstr>Cosmic Distance Ladder Parallax (Nearby Stars)</vt:lpstr>
      <vt:lpstr>PowerPoint Presentation</vt:lpstr>
      <vt:lpstr>PowerPoint Presentation</vt:lpstr>
      <vt:lpstr>PowerPoint Presentation</vt:lpstr>
      <vt:lpstr>Cosmic Distance Ladder 3. Main-Sequence Fitting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Cosmic Distance Ladder 4. Cepheid variables</vt:lpstr>
      <vt:lpstr>PowerPoint Presentation</vt:lpstr>
      <vt:lpstr>PowerPoint Presentation</vt:lpstr>
      <vt:lpstr>PowerPoint Presentation</vt:lpstr>
      <vt:lpstr>Cosmic Distance Ladder 5. Supernovae (Exploding Stars)</vt:lpstr>
      <vt:lpstr>PowerPoint Presentation</vt:lpstr>
      <vt:lpstr>PowerPoint Presentation</vt:lpstr>
      <vt:lpstr>PowerPoint Presentation</vt:lpstr>
      <vt:lpstr>PowerPoint Presentation</vt:lpstr>
      <vt:lpstr>PowerPoint Presentation</vt:lpstr>
      <vt:lpstr>Cosmic Distance Ladder 6. Hubbles Law</vt:lpstr>
      <vt:lpstr>PowerPoint Presentation</vt:lpstr>
      <vt:lpstr>PowerPoint Presentation</vt:lpstr>
      <vt:lpstr>PowerPoint Presentation</vt:lpstr>
      <vt:lpstr>PowerPoint Presentation</vt:lpstr>
      <vt:lpstr>2. Stellar Radii (Direct) </vt:lpstr>
      <vt:lpstr>PowerPoint Presentation</vt:lpstr>
      <vt:lpstr>PowerPoint Presentation</vt:lpstr>
      <vt:lpstr>PowerPoint Presentation</vt:lpstr>
      <vt:lpstr>PowerPoint Presentation</vt:lpstr>
      <vt:lpstr>PowerPoint Presentation</vt:lpstr>
      <vt:lpstr>PowerPoint Presentation</vt:lpstr>
      <vt:lpstr>Online tool to calculate distance for various stars from magnitude</vt:lpstr>
      <vt:lpstr>PowerPoint Presentation</vt:lpstr>
      <vt:lpstr>PowerPoint Presentation</vt:lpstr>
      <vt:lpstr>PowerPoint Presentation</vt:lpstr>
      <vt:lpstr>PowerPoint Presentation</vt:lpstr>
      <vt:lpstr>3. Stellar Temperature Stars are black body radiators.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Eg Balmer series (n=2 to n&gt;2)</vt:lpstr>
      <vt:lpstr>PowerPoint Presentation</vt:lpstr>
      <vt:lpstr>Spectral class </vt:lpstr>
      <vt:lpstr>PowerPoint Presentation</vt:lpstr>
      <vt:lpstr>PowerPoint Presentation</vt:lpstr>
      <vt:lpstr>PowerPoint Presentation</vt:lpstr>
      <vt:lpstr>PowerPoint Presentation</vt:lpstr>
      <vt:lpstr>4. Stellar Mass Stars comes in binaries.          </vt:lpstr>
      <vt:lpstr>BINARY SYSTEMS OF STARS</vt:lpstr>
      <vt:lpstr>1. VISUAL BINARIES</vt:lpstr>
      <vt:lpstr>PowerPoint Presentation</vt:lpstr>
      <vt:lpstr>PowerPoint Presentation</vt:lpstr>
      <vt:lpstr>Problems:</vt:lpstr>
      <vt:lpstr>PowerPoint Presentation</vt:lpstr>
      <vt:lpstr>PowerPoint Presentation</vt:lpstr>
      <vt:lpstr>PowerPoint Presentation</vt:lpstr>
      <vt:lpstr>1. Determine semi-major axis using observed velocity (V), period (P)</vt:lpstr>
      <vt:lpstr>3. ECLIPSING BINARIES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SPECTROSCOPIC BINARIES</vt:lpstr>
      <vt:lpstr>PowerPoint Presentation</vt:lpstr>
      <vt:lpstr>PowerPoint Presentation</vt:lpstr>
      <vt:lpstr>PowerPoint Presentation</vt:lpstr>
      <vt:lpstr>Doppler shift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Binary – Sirius </vt:lpstr>
      <vt:lpstr>Algol – Eclipsing Binary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Astronomical Parameters</dc:title>
  <dc:creator>admin</dc:creator>
  <cp:lastModifiedBy>Swati Routh</cp:lastModifiedBy>
  <cp:revision>264</cp:revision>
  <dcterms:created xsi:type="dcterms:W3CDTF">2019-07-18T04:04:49Z</dcterms:created>
  <dcterms:modified xsi:type="dcterms:W3CDTF">2024-03-08T11:38:06Z</dcterms:modified>
</cp:coreProperties>
</file>